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Primeiro slide da apresentação oral. Preencha: nº da apresentação, categoria (IC ou PG), título, autores (orientador por último), instituição, apresentador e orientador. Foto: arraste a imagem para o espaço cinza. Rodapé: se você é bolsista, deixe o logo da agência que financia a bolsa e apague os demais. A faixa vinho é editada em Exibir &gt; Slide Mestre. Fontes do Fórum (gratuitas no Google Fonts): Source Serif 4, Archivo e IBM Plex Mono.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image" Target="../media/image-1002-3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73368"/>
            <a:ext cx="48463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4442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ERTURA">
    <p:bg>
      <p:bgPr>
        <a:solidFill>
          <a:srgbClr val="EFEA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904695"/>
          </a:xfrm>
          <a:prstGeom prst="rect">
            <a:avLst/>
          </a:prstGeom>
          <a:solidFill>
            <a:srgbClr val="8E2429"/>
          </a:solidFill>
          <a:ln/>
        </p:spPr>
      </p:sp>
      <p:pic>
        <p:nvPicPr>
          <p:cNvPr id="3" name="Image 0" descr="simbolo-reserv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11480"/>
            <a:ext cx="1883664" cy="107899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2697480" y="457200"/>
            <a:ext cx="0" cy="987552"/>
          </a:xfrm>
          <a:prstGeom prst="line">
            <a:avLst/>
          </a:prstGeom>
          <a:noFill/>
          <a:ln w="25400">
            <a:solidFill>
              <a:srgbClr val="F4EFE9">
                <a:alpha val="60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971800" y="411480"/>
            <a:ext cx="5577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dirty="0">
                <a:solidFill>
                  <a:srgbClr val="F4EFE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5º Fórum Científico e Tecnológico em Odontologia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2971800" y="1261872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4EFE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JUIZ DE FORA · 04—06 NOVEMBRO 2026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9921240" y="457200"/>
            <a:ext cx="0" cy="987552"/>
          </a:xfrm>
          <a:prstGeom prst="line">
            <a:avLst/>
          </a:prstGeom>
          <a:noFill/>
          <a:ln w="25400">
            <a:solidFill>
              <a:srgbClr val="F4EFE9">
                <a:alpha val="60000"/>
              </a:srgbClr>
            </a:solidFill>
            <a:prstDash val="solid"/>
          </a:ln>
        </p:spPr>
      </p:sp>
      <p:pic>
        <p:nvPicPr>
          <p:cNvPr id="8" name="Image 1" descr="ppgo-reserv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16" y="384048"/>
            <a:ext cx="1453896" cy="457200"/>
          </a:xfrm>
          <a:prstGeom prst="rect">
            <a:avLst/>
          </a:prstGeom>
        </p:spPr>
      </p:pic>
      <p:pic>
        <p:nvPicPr>
          <p:cNvPr id="9" name="Image 2" descr="ufjf-reserv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6456" y="914400"/>
            <a:ext cx="822960" cy="6583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8640" y="2011680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E242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APRESENTAÇÃO ORAL Nº</a:t>
            </a:r>
            <a:endParaRPr lang="en-US" sz="1000" dirty="0"/>
          </a:p>
        </p:txBody>
      </p:sp>
      <p:sp>
        <p:nvSpPr>
          <p:cNvPr id="11" name="Shape 6"/>
          <p:cNvSpPr/>
          <p:nvPr/>
        </p:nvSpPr>
        <p:spPr>
          <a:xfrm>
            <a:off x="3108960" y="1984248"/>
            <a:ext cx="0" cy="548640"/>
          </a:xfrm>
          <a:prstGeom prst="line">
            <a:avLst/>
          </a:prstGeom>
          <a:noFill/>
          <a:ln w="12700">
            <a:solidFill>
              <a:srgbClr val="C9C0B4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3291840" y="201168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4A444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CATEGORIA</a:t>
            </a:r>
            <a:endParaRPr lang="en-US" sz="1000" dirty="0"/>
          </a:p>
        </p:txBody>
      </p:sp>
      <p:sp>
        <p:nvSpPr>
          <p:cNvPr id="13" name="Shape 8"/>
          <p:cNvSpPr/>
          <p:nvPr/>
        </p:nvSpPr>
        <p:spPr>
          <a:xfrm>
            <a:off x="0" y="2615184"/>
            <a:ext cx="12191695" cy="22860"/>
          </a:xfrm>
          <a:prstGeom prst="rect">
            <a:avLst/>
          </a:prstGeom>
          <a:solidFill>
            <a:srgbClr val="8E2429"/>
          </a:solidFill>
          <a:ln/>
        </p:spPr>
      </p:sp>
      <p:sp>
        <p:nvSpPr>
          <p:cNvPr id="14" name="Shape 9"/>
          <p:cNvSpPr/>
          <p:nvPr/>
        </p:nvSpPr>
        <p:spPr>
          <a:xfrm>
            <a:off x="9253728" y="2788920"/>
            <a:ext cx="2386584" cy="2423160"/>
          </a:xfrm>
          <a:prstGeom prst="rect">
            <a:avLst/>
          </a:prstGeom>
          <a:solidFill>
            <a:srgbClr val="A9B0AE"/>
          </a:solidFill>
          <a:ln/>
        </p:spPr>
      </p:sp>
      <p:sp>
        <p:nvSpPr>
          <p:cNvPr id="15" name="Text 10"/>
          <p:cNvSpPr/>
          <p:nvPr>
            <p:ph idx="113" type="body" hasCustomPrompt="1"/>
          </p:nvPr>
        </p:nvSpPr>
        <p:spPr>
          <a:xfrm>
            <a:off x="548640" y="2212848"/>
            <a:ext cx="23774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400" b="1" dirty="0">
                <a:solidFill>
                  <a:srgbClr val="8E2429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2400" b="1" dirty="0">
                <a:solidFill>
                  <a:srgbClr val="8E242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000</a:t>
            </a:r>
            <a:endParaRPr lang="en-US" sz="2400" dirty="0"/>
          </a:p>
        </p:txBody>
      </p:sp>
      <p:sp>
        <p:nvSpPr>
          <p:cNvPr id="16" name="Text 10"/>
          <p:cNvSpPr/>
          <p:nvPr>
            <p:ph idx="114" type="body" hasCustomPrompt="1"/>
          </p:nvPr>
        </p:nvSpPr>
        <p:spPr>
          <a:xfrm>
            <a:off x="3291840" y="2240280"/>
            <a:ext cx="45720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b="1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800" b="1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IC ou PG</a:t>
            </a:r>
            <a:endParaRPr lang="en-US" sz="1800" dirty="0"/>
          </a:p>
        </p:txBody>
      </p:sp>
      <p:sp>
        <p:nvSpPr>
          <p:cNvPr id="17" name="Text 10"/>
          <p:cNvSpPr/>
          <p:nvPr>
            <p:ph idx="115" type="title" hasCustomPrompt="1"/>
          </p:nvPr>
        </p:nvSpPr>
        <p:spPr>
          <a:xfrm>
            <a:off x="548640" y="2788920"/>
            <a:ext cx="8138160" cy="1143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dirty="0">
                <a:solidFill>
                  <a:srgbClr val="18161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600" dirty="0">
                <a:solidFill>
                  <a:srgbClr val="18161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Título do trabalho</a:t>
            </a:r>
            <a:endParaRPr lang="en-US" sz="2600" dirty="0"/>
          </a:p>
        </p:txBody>
      </p:sp>
      <p:sp>
        <p:nvSpPr>
          <p:cNvPr id="18" name="Text 10"/>
          <p:cNvSpPr/>
          <p:nvPr>
            <p:ph idx="116" type="body" hasCustomPrompt="1"/>
          </p:nvPr>
        </p:nvSpPr>
        <p:spPr>
          <a:xfrm>
            <a:off x="548640" y="3977640"/>
            <a:ext cx="81381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700" b="1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700" b="1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Autores</a:t>
            </a:r>
            <a:endParaRPr lang="en-US" sz="1700" dirty="0"/>
          </a:p>
        </p:txBody>
      </p:sp>
      <p:sp>
        <p:nvSpPr>
          <p:cNvPr id="19" name="Text 10"/>
          <p:cNvSpPr/>
          <p:nvPr>
            <p:ph idx="117" type="body" hasCustomPrompt="1"/>
          </p:nvPr>
        </p:nvSpPr>
        <p:spPr>
          <a:xfrm>
            <a:off x="548640" y="4663440"/>
            <a:ext cx="813816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rgbClr val="4A4442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rgbClr val="4A4442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Instituição</a:t>
            </a:r>
            <a:endParaRPr lang="en-US" sz="1300" dirty="0"/>
          </a:p>
        </p:txBody>
      </p:sp>
      <p:sp>
        <p:nvSpPr>
          <p:cNvPr id="20" name="Text 10"/>
          <p:cNvSpPr/>
          <p:nvPr>
            <p:ph idx="118" type="body" hasCustomPrompt="1"/>
          </p:nvPr>
        </p:nvSpPr>
        <p:spPr>
          <a:xfrm>
            <a:off x="548640" y="4983480"/>
            <a:ext cx="813816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rgbClr val="4A4442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rgbClr val="4A4442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Apresentador e orientador</a:t>
            </a:r>
            <a:endParaRPr lang="en-US" sz="1300" dirty="0"/>
          </a:p>
        </p:txBody>
      </p:sp>
      <p:sp>
        <p:nvSpPr>
          <p:cNvPr id="21" name="Text 10"/>
          <p:cNvSpPr/>
          <p:nvPr>
            <p:ph type="pic" idx="119" hasCustomPrompt="1"/>
          </p:nvPr>
        </p:nvSpPr>
        <p:spPr>
          <a:xfrm>
            <a:off x="9253728" y="2788920"/>
            <a:ext cx="2386584" cy="2423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</a:rPr>
              <a:t>FOTO DO APRESENTADOR</a:t>
            </a:r>
            <a:endParaRPr lang="en-US" dirty="0"/>
          </a:p>
        </p:txBody>
      </p:sp>
      <p:sp>
        <p:nvSpPr>
          <p:cNvPr id="22" name="Text 10"/>
          <p:cNvSpPr/>
          <p:nvPr>
            <p:ph idx="120" type="body" hasCustomPrompt="1"/>
          </p:nvPr>
        </p:nvSpPr>
        <p:spPr>
          <a:xfrm>
            <a:off x="9253728" y="5285232"/>
            <a:ext cx="2386584" cy="228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000" spc="200" kern="0" dirty="0">
                <a:solidFill>
                  <a:srgbClr val="4A444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1000" spc="200" kern="0" dirty="0">
                <a:solidFill>
                  <a:srgbClr val="4A444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NOME DO APRESENTADOR</a:t>
            </a:r>
            <a:endParaRPr lang="en-US" sz="1000" dirty="0"/>
          </a:p>
        </p:txBody>
      </p:sp>
      <p:sp>
        <p:nvSpPr>
          <p:cNvPr id="23" name="Shape 10"/>
          <p:cNvSpPr/>
          <p:nvPr/>
        </p:nvSpPr>
        <p:spPr>
          <a:xfrm>
            <a:off x="548640" y="5669280"/>
            <a:ext cx="11091672" cy="0"/>
          </a:xfrm>
          <a:prstGeom prst="line">
            <a:avLst/>
          </a:prstGeom>
          <a:noFill/>
          <a:ln w="12700">
            <a:solidFill>
              <a:srgbClr val="C9C0B4"/>
            </a:solidFill>
            <a:prstDash val="solid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868680"/>
            <a:ext cx="11091672" cy="0"/>
          </a:xfrm>
          <a:prstGeom prst="line">
            <a:avLst/>
          </a:prstGeom>
          <a:noFill/>
          <a:ln w="12700">
            <a:solidFill>
              <a:srgbClr val="C9C0B4"/>
            </a:solidFill>
            <a:prstDash val="solid"/>
          </a:ln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48640" y="411480"/>
            <a:ext cx="91440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spc="300" kern="0" dirty="0">
                <a:solidFill>
                  <a:srgbClr val="8E242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defRPr>
            </a:lvl1pPr>
          </a:lstStyle>
          <a:p>
            <a:pPr indent="0" marL="0">
              <a:buNone/>
            </a:pPr>
            <a:r>
              <a:rPr lang="en-US" sz="1200" spc="300" kern="0" dirty="0">
                <a:solidFill>
                  <a:srgbClr val="8E242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/ SEÇÃO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10515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rgbClr val="18161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rgbClr val="18161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Título</a:t>
            </a:r>
            <a:endParaRPr lang="en-US" sz="3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2011680"/>
            <a:ext cx="11091672" cy="40233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120000"/>
              </a:lnSpc>
              <a:buNone/>
              <a:defRPr lang="en-US" sz="2000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Corpo do texto</a:t>
            </a:r>
            <a:endParaRPr lang="en-US" sz="2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73368"/>
            <a:ext cx="48463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4442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0"/>
          <p:cNvSpPr/>
          <p:nvPr>
            <p:ph idx="113" type="body" hasCustomPrompt="1"/>
          </p:nvPr>
        </p:nvSpPr>
        <p:spPr>
          <a:xfrm>
            <a:off x="548640" y="221284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8E242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000</a:t>
            </a:r>
            <a:endParaRPr lang="en-US" sz="2400" dirty="0"/>
          </a:p>
        </p:txBody>
      </p:sp>
      <p:sp>
        <p:nvSpPr>
          <p:cNvPr id="3" name="Text 10"/>
          <p:cNvSpPr/>
          <p:nvPr>
            <p:ph idx="114" type="body" hasCustomPrompt="1"/>
          </p:nvPr>
        </p:nvSpPr>
        <p:spPr>
          <a:xfrm>
            <a:off x="3291840" y="22402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IC</a:t>
            </a:r>
            <a:endParaRPr lang="en-US" sz="1800" dirty="0"/>
          </a:p>
        </p:txBody>
      </p:sp>
      <p:sp>
        <p:nvSpPr>
          <p:cNvPr id="4" name="Text 10"/>
          <p:cNvSpPr/>
          <p:nvPr>
            <p:ph idx="115" type="title" hasCustomPrompt="1"/>
          </p:nvPr>
        </p:nvSpPr>
        <p:spPr>
          <a:xfrm>
            <a:off x="548640" y="2788920"/>
            <a:ext cx="8138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8161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Lorem ipsum dolor sit amet consectetur adipiscing elit sed do eiusmod tempor incididunt ut labore</a:t>
            </a:r>
            <a:endParaRPr lang="en-US" sz="2600" dirty="0"/>
          </a:p>
        </p:txBody>
      </p:sp>
      <p:sp>
        <p:nvSpPr>
          <p:cNvPr id="5" name="Text 10"/>
          <p:cNvSpPr/>
          <p:nvPr>
            <p:ph idx="116" type="body" hasCustomPrompt="1"/>
          </p:nvPr>
        </p:nvSpPr>
        <p:spPr>
          <a:xfrm>
            <a:off x="548640" y="397764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*Sobrenome AB</a:t>
            </a:r>
            <a:pPr indent="0" marL="0">
              <a:buNone/>
            </a:pPr>
            <a:r>
              <a:rPr lang="en-US" sz="1700" b="1" baseline="30000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pPr indent="0" marL="0">
              <a:buNone/>
            </a:pPr>
            <a:r>
              <a:rPr lang="en-US" sz="1700" b="1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; Sobrenome CD</a:t>
            </a:r>
            <a:pPr indent="0" marL="0">
              <a:buNone/>
            </a:pPr>
            <a:r>
              <a:rPr lang="en-US" sz="1700" b="1" baseline="30000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pPr indent="0" marL="0">
              <a:buNone/>
            </a:pPr>
            <a:r>
              <a:rPr lang="en-US" sz="1700" b="1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; Sobrenome EF</a:t>
            </a:r>
            <a:pPr indent="0" marL="0">
              <a:buNone/>
            </a:pPr>
            <a:r>
              <a:rPr lang="en-US" sz="1700" b="1" baseline="30000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pPr indent="0" marL="0">
              <a:buNone/>
            </a:pPr>
            <a:r>
              <a:rPr lang="en-US" sz="1700" b="1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; Sobrenome GH</a:t>
            </a:r>
            <a:pPr indent="0" marL="0">
              <a:buNone/>
            </a:pPr>
            <a:r>
              <a:rPr lang="en-US" sz="1700" b="1" baseline="30000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pPr indent="0" marL="0">
              <a:buNone/>
            </a:pPr>
            <a:r>
              <a:rPr lang="en-US" sz="1700" b="1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; Sobrenome IJ</a:t>
            </a:r>
            <a:pPr indent="0" marL="0">
              <a:buNone/>
            </a:pPr>
            <a:r>
              <a:rPr lang="en-US" sz="1700" b="1" baseline="30000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10"/>
          <p:cNvSpPr/>
          <p:nvPr>
            <p:ph idx="117" type="body" hasCustomPrompt="1"/>
          </p:nvPr>
        </p:nvSpPr>
        <p:spPr>
          <a:xfrm>
            <a:off x="548640" y="466344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aseline="30000" dirty="0">
                <a:solidFill>
                  <a:srgbClr val="4A4442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pPr indent="0" marL="0">
              <a:buNone/>
            </a:pPr>
            <a:r>
              <a:rPr lang="en-US" sz="1300" dirty="0">
                <a:solidFill>
                  <a:srgbClr val="4A4442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Faculdade de Odontologia, Universidade Federal de Juiz de Fora, Juiz de Fora, Minas Gerais</a:t>
            </a:r>
            <a:endParaRPr lang="en-US" sz="1300" dirty="0"/>
          </a:p>
        </p:txBody>
      </p:sp>
      <p:sp>
        <p:nvSpPr>
          <p:cNvPr id="7" name="Text 10"/>
          <p:cNvSpPr/>
          <p:nvPr>
            <p:ph idx="118" type="body" hasCustomPrompt="1"/>
          </p:nvPr>
        </p:nvSpPr>
        <p:spPr>
          <a:xfrm>
            <a:off x="548640" y="498348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4442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*Apresentador(a): Nome Sobrenome — nome.sobrenome@email.com · Orientador(a): Prof. Nome Sobrenome</a:t>
            </a:r>
            <a:endParaRPr lang="en-US" sz="1300" dirty="0"/>
          </a:p>
        </p:txBody>
      </p:sp>
      <p:sp>
        <p:nvSpPr>
          <p:cNvPr id="8" name="Text 10"/>
          <p:cNvSpPr/>
          <p:nvPr>
            <p:ph idx="120" type="body" hasCustomPrompt="1"/>
          </p:nvPr>
        </p:nvSpPr>
        <p:spPr>
          <a:xfrm>
            <a:off x="9253728" y="5285232"/>
            <a:ext cx="23865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spc="200" kern="0" dirty="0">
                <a:solidFill>
                  <a:srgbClr val="4A444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NOME DO APRESENTADOR</a:t>
            </a:r>
            <a:endParaRPr lang="en-US" sz="1000" dirty="0"/>
          </a:p>
        </p:txBody>
      </p:sp>
      <p:sp>
        <p:nvSpPr>
          <p:cNvPr id="9" name="Rótulo fomento"/>
          <p:cNvSpPr txBox="1"/>
          <p:nvPr/>
        </p:nvSpPr>
        <p:spPr>
          <a:xfrm>
            <a:off x="548640" y="57881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4A444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APOIO / FOMENTO</a:t>
            </a:r>
            <a:endParaRPr lang="en-US" sz="1000" dirty="0"/>
          </a:p>
        </p:txBody>
      </p:sp>
      <p:sp>
        <p:nvSpPr>
          <p:cNvPr id="10" name="Aviso bolsista"/>
          <p:cNvSpPr txBox="1"/>
          <p:nvPr/>
        </p:nvSpPr>
        <p:spPr>
          <a:xfrm>
            <a:off x="2560320" y="5769864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4442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Bolsista? Inclua aqui a instituição que financia a sua bolsa.</a:t>
            </a:r>
            <a:endParaRPr lang="en-US" sz="1100" dirty="0"/>
          </a:p>
        </p:txBody>
      </p:sp>
      <p:pic>
        <p:nvPicPr>
          <p:cNvPr id="11" name="Logo CAPES" descr="CAP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016752"/>
            <a:ext cx="640080" cy="594360"/>
          </a:xfrm>
          <a:prstGeom prst="rect">
            <a:avLst/>
          </a:prstGeom>
        </p:spPr>
      </p:pic>
      <p:pic>
        <p:nvPicPr>
          <p:cNvPr id="12" name="Logo CNPq" descr="CNPq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6126480"/>
            <a:ext cx="1316736" cy="420624"/>
          </a:xfrm>
          <a:prstGeom prst="rect">
            <a:avLst/>
          </a:prstGeom>
        </p:spPr>
      </p:pic>
      <p:pic>
        <p:nvPicPr>
          <p:cNvPr id="13" name="Logo FAPEMIG" descr="FAPEMI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240" y="6035040"/>
            <a:ext cx="731520" cy="594360"/>
          </a:xfrm>
          <a:prstGeom prst="rect">
            <a:avLst/>
          </a:prstGeom>
        </p:spPr>
      </p:pic>
      <p:pic>
        <p:nvPicPr>
          <p:cNvPr id="14" name="Logo UFJF" descr="UFJF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9080" y="6053328"/>
            <a:ext cx="713232" cy="576072"/>
          </a:xfrm>
          <a:prstGeom prst="rect">
            <a:avLst/>
          </a:prstGeom>
        </p:spPr>
      </p:pic>
      <p:sp>
        <p:nvSpPr>
          <p:cNvPr id="17" name="Foto do apresentador"/>
          <p:cNvSpPr>
            <a:spLocks noGrp="1"/>
          </p:cNvSpPr>
          <p:nvPr>
            <p:ph type="pic" idx="119"/>
          </p:nvPr>
        </p:nvSpPr>
        <p:spPr/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548640" y="411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8E242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/ SEÇÃO</a:t>
            </a:r>
            <a:endParaRPr lang="en-US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548640" y="10515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8161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Título</a:t>
            </a:r>
            <a:endParaRPr lang="en-US" sz="30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548640" y="2011680"/>
            <a:ext cx="11091672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1816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Corpo do texto</a:t>
            </a:r>
            <a:endParaRPr lang="en-US" sz="2000" dirty="0"/>
          </a:p>
        </p:txBody>
      </p:sp>
      <p:sp>
        <p:nvSpPr>
          <p:cNvPr id="5" name="Filete do rodapé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C9C0B4"/>
            </a:solidFill>
            <a:prstDash val="solid"/>
          </a:ln>
        </p:spPr>
      </p:sp>
      <p:pic>
        <p:nvPicPr>
          <p:cNvPr id="6" name="Símbolo do Fórum" descr="Símbolo do 5º Fóru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73368"/>
            <a:ext cx="479146" cy="274320"/>
          </a:xfrm>
          <a:prstGeom prst="rect">
            <a:avLst/>
          </a:prstGeom>
        </p:spPr>
      </p:pic>
      <p:sp>
        <p:nvSpPr>
          <p:cNvPr id="7" name="Texto do rodapé"/>
          <p:cNvSpPr txBox="1"/>
          <p:nvPr/>
        </p:nvSpPr>
        <p:spPr>
          <a:xfrm>
            <a:off x="1143000" y="63733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4A444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5º FÓRUM CIENTÍFICO E TECNOLÓGICO EM ODONTOLOGIA · JUIZ DE FORA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73368"/>
            <a:ext cx="48463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4442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apresentação oral — 5º Fórum</dc:title>
  <dc:subject>PptxGenJS Presentation</dc:subject>
  <dc:creator>Comissão Organizadora do 5º Fórum</dc:creator>
  <cp:lastModifiedBy>Comissão Organizadora do 5º Fórum</cp:lastModifiedBy>
  <cp:revision>1</cp:revision>
  <dcterms:created xsi:type="dcterms:W3CDTF">2026-10-23T17:39:02Z</dcterms:created>
  <dcterms:modified xsi:type="dcterms:W3CDTF">2026-10-23T17:39:02Z</dcterms:modified>
</cp:coreProperties>
</file>