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  <p:sldMasterId id="2147483650" r:id="rId2"/>
  </p:sldMasterIdLst>
  <p:notesMasterIdLst>
    <p:notesMasterId r:id="rId7"/>
  </p:notesMasterIdLst>
  <p:sldIdLst>
    <p:sldId id="256" r:id="rId3"/>
    <p:sldId id="257" r:id="rId4"/>
    <p:sldId id="258" r:id="rId5"/>
    <p:sldId id="259" r:id="rId6"/>
  </p:sldIdLst>
  <p:sldSz cx="18288000" cy="10287000"/>
  <p:notesSz cx="6858000" cy="9144000"/>
  <p:embeddedFontLst>
    <p:embeddedFont>
      <p:font typeface="Calibri" panose="020F0502020204030204" pitchFamily="34" charset="0"/>
      <p:regular r:id="rId8"/>
      <p:bold r:id="rId9"/>
      <p:italic r:id="rId10"/>
      <p:boldItalic r:id="rId11"/>
    </p:embeddedFont>
    <p:embeddedFont>
      <p:font typeface="Calibri Light" panose="020F0302020204030204" pitchFamily="34" charset="0"/>
      <p:regular r:id="rId12"/>
      <p:italic r:id="rId13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000000"/>
          </p15:clr>
        </p15:guide>
        <p15:guide id="2" pos="2880">
          <p15:clr>
            <a:srgbClr val="000000"/>
          </p15:clr>
        </p15:guide>
      </p15:sldGuideLst>
    </p:ext>
    <p:ext uri="http://customooxmlschemas.google.com/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27" roundtripDataSignature="AMtx7milfdl2O7yHn8PddiDd7lRK1Zr5nw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1" d="100"/>
          <a:sy n="61" d="100"/>
        </p:scale>
        <p:origin x="104" y="40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1.fntdata"/><Relationship Id="rId13" Type="http://schemas.openxmlformats.org/officeDocument/2006/relationships/font" Target="fonts/font6.fntdata"/><Relationship Id="rId3" Type="http://schemas.openxmlformats.org/officeDocument/2006/relationships/slide" Target="slides/slide1.xml"/><Relationship Id="rId7" Type="http://schemas.openxmlformats.org/officeDocument/2006/relationships/notesMaster" Target="notesMasters/notesMaster1.xml"/><Relationship Id="rId12" Type="http://schemas.openxmlformats.org/officeDocument/2006/relationships/font" Target="fonts/font5.fntdata"/><Relationship Id="rId2" Type="http://schemas.openxmlformats.org/officeDocument/2006/relationships/slideMaster" Target="slideMasters/slideMaster2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font" Target="fonts/font4.fntdata"/><Relationship Id="rId5" Type="http://schemas.openxmlformats.org/officeDocument/2006/relationships/slide" Target="slides/slide3.xml"/><Relationship Id="rId28" Type="http://schemas.openxmlformats.org/officeDocument/2006/relationships/presProps" Target="presProps.xml"/><Relationship Id="rId10" Type="http://schemas.openxmlformats.org/officeDocument/2006/relationships/font" Target="fonts/font3.fntdata"/><Relationship Id="rId31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font" Target="fonts/font2.fntdata"/><Relationship Id="rId27" Type="http://customschemas.google.com/relationships/presentationmetadata" Target="metadata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53839323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82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10690482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2D203FC-2A82-4C36-B545-FE5115E5B0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60475" y="685800"/>
            <a:ext cx="5897563" cy="24003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>
            <a:extLst>
              <a:ext uri="{FF2B5EF4-FFF2-40B4-BE49-F238E27FC236}">
                <a16:creationId xmlns:a16="http://schemas.microsoft.com/office/drawing/2014/main" id="{E016BB84-68B8-44A3-9F5F-56D2004E3FC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7775575" y="1481138"/>
            <a:ext cx="9258300" cy="731043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51C896C5-805C-455F-A0B6-2CAF8DA34DD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260475" y="3086100"/>
            <a:ext cx="5897563" cy="571817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A421A76D-FB46-42B3-918B-C701181E595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257300" y="9534525"/>
            <a:ext cx="4114800" cy="547688"/>
          </a:xfrm>
          <a:prstGeom prst="rect">
            <a:avLst/>
          </a:prstGeom>
        </p:spPr>
        <p:txBody>
          <a:bodyPr/>
          <a:lstStyle/>
          <a:p>
            <a:fld id="{21AF97B1-3926-4CA9-9614-E24FB1AF8CC9}" type="datetimeFigureOut">
              <a:rPr lang="pt-BR" smtClean="0"/>
              <a:t>29/02/2024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209F5387-D2C7-4F8A-8917-7FF552DA11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057900" y="9534525"/>
            <a:ext cx="6172200" cy="547688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C3F779B1-CAF9-4737-A995-11CC8BC0D3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2915900" y="9534525"/>
            <a:ext cx="4114800" cy="547688"/>
          </a:xfrm>
          <a:prstGeom prst="rect">
            <a:avLst/>
          </a:prstGeom>
        </p:spPr>
        <p:txBody>
          <a:bodyPr/>
          <a:lstStyle/>
          <a:p>
            <a:fld id="{EC8BD671-6575-49D1-9BDD-474735DBFC8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2648213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7AC7F83-5C57-44E5-B683-F0DC3E5DF5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7300" y="547688"/>
            <a:ext cx="15773400" cy="1989137"/>
          </a:xfrm>
          <a:prstGeom prst="rect">
            <a:avLst/>
          </a:prstGeo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78F21FBE-6424-4158-8955-DDF4B3B385A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1257300" y="2738438"/>
            <a:ext cx="15773400" cy="6527800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FC438C1F-5611-40B3-9E32-CF3BD96B298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257300" y="9534525"/>
            <a:ext cx="4114800" cy="547688"/>
          </a:xfrm>
          <a:prstGeom prst="rect">
            <a:avLst/>
          </a:prstGeom>
        </p:spPr>
        <p:txBody>
          <a:bodyPr/>
          <a:lstStyle/>
          <a:p>
            <a:fld id="{21AF97B1-3926-4CA9-9614-E24FB1AF8CC9}" type="datetimeFigureOut">
              <a:rPr lang="pt-BR" smtClean="0"/>
              <a:t>29/02/2024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6A36EDE7-6A29-42A4-B779-2B794731EF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057900" y="9534525"/>
            <a:ext cx="6172200" cy="547688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5F4C59C1-0CC1-418D-B3ED-C0643D4EE7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2915900" y="9534525"/>
            <a:ext cx="4114800" cy="547688"/>
          </a:xfrm>
          <a:prstGeom prst="rect">
            <a:avLst/>
          </a:prstGeom>
        </p:spPr>
        <p:txBody>
          <a:bodyPr/>
          <a:lstStyle/>
          <a:p>
            <a:fld id="{EC8BD671-6575-49D1-9BDD-474735DBFC8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0677664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5054CBA8-AA4D-402E-9DD0-C072C6C1EFC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13087350" y="547688"/>
            <a:ext cx="3943350" cy="8718550"/>
          </a:xfrm>
          <a:prstGeom prst="rect">
            <a:avLst/>
          </a:prstGeo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E5856CA1-1B5A-45F8-8BDC-3E85985123A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1257300" y="547688"/>
            <a:ext cx="11677650" cy="8718550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FD26AF30-1F8E-4442-884B-1349B9006F9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257300" y="9534525"/>
            <a:ext cx="4114800" cy="547688"/>
          </a:xfrm>
          <a:prstGeom prst="rect">
            <a:avLst/>
          </a:prstGeom>
        </p:spPr>
        <p:txBody>
          <a:bodyPr/>
          <a:lstStyle/>
          <a:p>
            <a:fld id="{21AF97B1-3926-4CA9-9614-E24FB1AF8CC9}" type="datetimeFigureOut">
              <a:rPr lang="pt-BR" smtClean="0"/>
              <a:t>29/02/2024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74E9F186-9A1A-43A0-A4C0-228B687A18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057900" y="9534525"/>
            <a:ext cx="6172200" cy="547688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EBB26434-4F8A-43BE-B303-5F56BE3187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2915900" y="9534525"/>
            <a:ext cx="4114800" cy="547688"/>
          </a:xfrm>
          <a:prstGeom prst="rect">
            <a:avLst/>
          </a:prstGeom>
        </p:spPr>
        <p:txBody>
          <a:bodyPr/>
          <a:lstStyle/>
          <a:p>
            <a:fld id="{EC8BD671-6575-49D1-9BDD-474735DBFC8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7136819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CC7C8A4-92CC-4C87-92C2-99D226361F6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286000" y="1684338"/>
            <a:ext cx="13716000" cy="35814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9F2619E1-03C4-4C0C-910C-D2EFE1C4E41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286000" y="5403850"/>
            <a:ext cx="13716000" cy="248285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E04C9E90-AB02-4169-AF9F-97000ED2CA9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257300" y="9534525"/>
            <a:ext cx="4114800" cy="547688"/>
          </a:xfrm>
          <a:prstGeom prst="rect">
            <a:avLst/>
          </a:prstGeom>
        </p:spPr>
        <p:txBody>
          <a:bodyPr/>
          <a:lstStyle/>
          <a:p>
            <a:fld id="{21AF97B1-3926-4CA9-9614-E24FB1AF8CC9}" type="datetimeFigureOut">
              <a:rPr lang="pt-BR" smtClean="0"/>
              <a:t>29/02/2024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8D2EFDC9-EC79-473C-9835-B73E41EF90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057900" y="9534525"/>
            <a:ext cx="6172200" cy="547688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9BBF9FE0-14D8-4F11-893A-3E4C285318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2915900" y="9534525"/>
            <a:ext cx="4114800" cy="547688"/>
          </a:xfrm>
          <a:prstGeom prst="rect">
            <a:avLst/>
          </a:prstGeom>
        </p:spPr>
        <p:txBody>
          <a:bodyPr/>
          <a:lstStyle/>
          <a:p>
            <a:fld id="{EC8BD671-6575-49D1-9BDD-474735DBFC8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9317457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A26DB12-10FC-4781-B83D-8279DDB920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7300" y="547688"/>
            <a:ext cx="15773400" cy="1989137"/>
          </a:xfrm>
          <a:prstGeom prst="rect">
            <a:avLst/>
          </a:prstGeo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8DC94FE2-AA07-4E2F-A625-3B2EE8E65BD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57300" y="2738438"/>
            <a:ext cx="15773400" cy="65278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82B62CED-AAF8-41CA-9DF8-47BBF0A4F71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257300" y="9534525"/>
            <a:ext cx="4114800" cy="547688"/>
          </a:xfrm>
          <a:prstGeom prst="rect">
            <a:avLst/>
          </a:prstGeom>
        </p:spPr>
        <p:txBody>
          <a:bodyPr/>
          <a:lstStyle/>
          <a:p>
            <a:fld id="{21AF97B1-3926-4CA9-9614-E24FB1AF8CC9}" type="datetimeFigureOut">
              <a:rPr lang="pt-BR" smtClean="0"/>
              <a:t>29/02/2024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27DA29AC-5C4B-419C-B890-1633D43BB5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057900" y="9534525"/>
            <a:ext cx="6172200" cy="547688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0F1104D1-6ED8-4EA1-9AE3-B439EF14B9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2915900" y="9534525"/>
            <a:ext cx="4114800" cy="547688"/>
          </a:xfrm>
          <a:prstGeom prst="rect">
            <a:avLst/>
          </a:prstGeom>
        </p:spPr>
        <p:txBody>
          <a:bodyPr/>
          <a:lstStyle/>
          <a:p>
            <a:fld id="{EC8BD671-6575-49D1-9BDD-474735DBFC8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0618768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C7CE721-1F55-42E4-9156-B8F72DFAE6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47775" y="2565400"/>
            <a:ext cx="15773400" cy="4278313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94B3FB0D-065C-470C-9BB2-2723953F6F3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247775" y="6884988"/>
            <a:ext cx="15773400" cy="22494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D758795A-664C-440B-B9C3-172C26091D2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257300" y="9534525"/>
            <a:ext cx="4114800" cy="547688"/>
          </a:xfrm>
          <a:prstGeom prst="rect">
            <a:avLst/>
          </a:prstGeom>
        </p:spPr>
        <p:txBody>
          <a:bodyPr/>
          <a:lstStyle/>
          <a:p>
            <a:fld id="{21AF97B1-3926-4CA9-9614-E24FB1AF8CC9}" type="datetimeFigureOut">
              <a:rPr lang="pt-BR" smtClean="0"/>
              <a:t>29/02/2024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8E6FDADC-19BF-4588-94E8-81FD7140CC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057900" y="9534525"/>
            <a:ext cx="6172200" cy="547688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2652D39C-A9A1-4024-B876-0E7752CC40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2915900" y="9534525"/>
            <a:ext cx="4114800" cy="547688"/>
          </a:xfrm>
          <a:prstGeom prst="rect">
            <a:avLst/>
          </a:prstGeom>
        </p:spPr>
        <p:txBody>
          <a:bodyPr/>
          <a:lstStyle/>
          <a:p>
            <a:fld id="{EC8BD671-6575-49D1-9BDD-474735DBFC8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9132155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01E86D1-620B-4C47-B985-A7248E30ED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7300" y="547688"/>
            <a:ext cx="15773400" cy="1989137"/>
          </a:xfrm>
          <a:prstGeom prst="rect">
            <a:avLst/>
          </a:prstGeo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F02C306B-F8CE-4567-A611-18C49782FBA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257300" y="2738438"/>
            <a:ext cx="7810500" cy="65278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7BB630B5-18C2-42EE-8547-8B452EEAA6C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9220200" y="2738438"/>
            <a:ext cx="7810500" cy="65278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DD968362-371F-4B52-AD64-F686653E110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257300" y="9534525"/>
            <a:ext cx="4114800" cy="547688"/>
          </a:xfrm>
          <a:prstGeom prst="rect">
            <a:avLst/>
          </a:prstGeom>
        </p:spPr>
        <p:txBody>
          <a:bodyPr/>
          <a:lstStyle/>
          <a:p>
            <a:fld id="{21AF97B1-3926-4CA9-9614-E24FB1AF8CC9}" type="datetimeFigureOut">
              <a:rPr lang="pt-BR" smtClean="0"/>
              <a:t>29/02/2024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396F8798-60F2-4CFC-ACCB-DDB7707A58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057900" y="9534525"/>
            <a:ext cx="6172200" cy="547688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CC411E70-CA2D-4116-9E32-F2256B2DF5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2915900" y="9534525"/>
            <a:ext cx="4114800" cy="547688"/>
          </a:xfrm>
          <a:prstGeom prst="rect">
            <a:avLst/>
          </a:prstGeom>
        </p:spPr>
        <p:txBody>
          <a:bodyPr/>
          <a:lstStyle/>
          <a:p>
            <a:fld id="{EC8BD671-6575-49D1-9BDD-474735DBFC8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282347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16FC79B-686F-4419-BD77-5BA966CB90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60475" y="547688"/>
            <a:ext cx="15773400" cy="1989137"/>
          </a:xfrm>
          <a:prstGeom prst="rect">
            <a:avLst/>
          </a:prstGeo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4D5D620C-5ECF-436F-855B-66632A56796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260475" y="2522538"/>
            <a:ext cx="7735888" cy="1235075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49672F84-F9F9-4862-AE2D-E7DBB3334B3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260475" y="3757613"/>
            <a:ext cx="7735888" cy="552767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>
            <a:extLst>
              <a:ext uri="{FF2B5EF4-FFF2-40B4-BE49-F238E27FC236}">
                <a16:creationId xmlns:a16="http://schemas.microsoft.com/office/drawing/2014/main" id="{2E760FED-449F-4322-9301-BEFDEB4F9A0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9258300" y="2522538"/>
            <a:ext cx="7775575" cy="1235075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6" name="Espaço Reservado para Conteúdo 5">
            <a:extLst>
              <a:ext uri="{FF2B5EF4-FFF2-40B4-BE49-F238E27FC236}">
                <a16:creationId xmlns:a16="http://schemas.microsoft.com/office/drawing/2014/main" id="{3CE4AAFD-4E57-4372-BB49-22987079602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9258300" y="3757613"/>
            <a:ext cx="7775575" cy="552767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>
            <a:extLst>
              <a:ext uri="{FF2B5EF4-FFF2-40B4-BE49-F238E27FC236}">
                <a16:creationId xmlns:a16="http://schemas.microsoft.com/office/drawing/2014/main" id="{70186976-DC07-4F7B-B8AD-BA32C87C64A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257300" y="9534525"/>
            <a:ext cx="4114800" cy="547688"/>
          </a:xfrm>
          <a:prstGeom prst="rect">
            <a:avLst/>
          </a:prstGeom>
        </p:spPr>
        <p:txBody>
          <a:bodyPr/>
          <a:lstStyle/>
          <a:p>
            <a:fld id="{21AF97B1-3926-4CA9-9614-E24FB1AF8CC9}" type="datetimeFigureOut">
              <a:rPr lang="pt-BR" smtClean="0"/>
              <a:t>29/02/2024</a:t>
            </a:fld>
            <a:endParaRPr lang="pt-BR"/>
          </a:p>
        </p:txBody>
      </p:sp>
      <p:sp>
        <p:nvSpPr>
          <p:cNvPr id="8" name="Espaço Reservado para Rodapé 7">
            <a:extLst>
              <a:ext uri="{FF2B5EF4-FFF2-40B4-BE49-F238E27FC236}">
                <a16:creationId xmlns:a16="http://schemas.microsoft.com/office/drawing/2014/main" id="{65D853ED-5051-4A09-8967-B0B0BAADA8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057900" y="9534525"/>
            <a:ext cx="6172200" cy="547688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>
            <a:extLst>
              <a:ext uri="{FF2B5EF4-FFF2-40B4-BE49-F238E27FC236}">
                <a16:creationId xmlns:a16="http://schemas.microsoft.com/office/drawing/2014/main" id="{14F3EEBF-7A2C-4C7B-B660-E94C5065AA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2915900" y="9534525"/>
            <a:ext cx="4114800" cy="547688"/>
          </a:xfrm>
          <a:prstGeom prst="rect">
            <a:avLst/>
          </a:prstGeom>
        </p:spPr>
        <p:txBody>
          <a:bodyPr/>
          <a:lstStyle/>
          <a:p>
            <a:fld id="{EC8BD671-6575-49D1-9BDD-474735DBFC8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7281021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B1D9E2E-28A0-43D0-B737-FBA148E347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7300" y="547688"/>
            <a:ext cx="15773400" cy="1989137"/>
          </a:xfrm>
          <a:prstGeom prst="rect">
            <a:avLst/>
          </a:prstGeo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>
            <a:extLst>
              <a:ext uri="{FF2B5EF4-FFF2-40B4-BE49-F238E27FC236}">
                <a16:creationId xmlns:a16="http://schemas.microsoft.com/office/drawing/2014/main" id="{F305CC84-1315-4C7C-AF22-784FD1EBF8D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257300" y="9534525"/>
            <a:ext cx="4114800" cy="547688"/>
          </a:xfrm>
          <a:prstGeom prst="rect">
            <a:avLst/>
          </a:prstGeom>
        </p:spPr>
        <p:txBody>
          <a:bodyPr/>
          <a:lstStyle/>
          <a:p>
            <a:fld id="{21AF97B1-3926-4CA9-9614-E24FB1AF8CC9}" type="datetimeFigureOut">
              <a:rPr lang="pt-BR" smtClean="0"/>
              <a:t>29/02/2024</a:t>
            </a:fld>
            <a:endParaRPr lang="pt-BR"/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id="{4C79FFA9-3FFC-4D94-83D5-FD16016A54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057900" y="9534525"/>
            <a:ext cx="6172200" cy="547688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id="{3BEAA9AC-4C73-46AD-B450-0D005D5EE2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2915900" y="9534525"/>
            <a:ext cx="4114800" cy="547688"/>
          </a:xfrm>
          <a:prstGeom prst="rect">
            <a:avLst/>
          </a:prstGeom>
        </p:spPr>
        <p:txBody>
          <a:bodyPr/>
          <a:lstStyle/>
          <a:p>
            <a:fld id="{EC8BD671-6575-49D1-9BDD-474735DBFC8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001276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>
            <a:extLst>
              <a:ext uri="{FF2B5EF4-FFF2-40B4-BE49-F238E27FC236}">
                <a16:creationId xmlns:a16="http://schemas.microsoft.com/office/drawing/2014/main" id="{0E18C5F1-E83F-4893-BA1F-CF9B0B564B3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257300" y="9534525"/>
            <a:ext cx="4114800" cy="547688"/>
          </a:xfrm>
          <a:prstGeom prst="rect">
            <a:avLst/>
          </a:prstGeom>
        </p:spPr>
        <p:txBody>
          <a:bodyPr/>
          <a:lstStyle/>
          <a:p>
            <a:fld id="{21AF97B1-3926-4CA9-9614-E24FB1AF8CC9}" type="datetimeFigureOut">
              <a:rPr lang="pt-BR" smtClean="0"/>
              <a:t>29/02/2024</a:t>
            </a:fld>
            <a:endParaRPr lang="pt-BR"/>
          </a:p>
        </p:txBody>
      </p:sp>
      <p:sp>
        <p:nvSpPr>
          <p:cNvPr id="3" name="Espaço Reservado para Rodapé 2">
            <a:extLst>
              <a:ext uri="{FF2B5EF4-FFF2-40B4-BE49-F238E27FC236}">
                <a16:creationId xmlns:a16="http://schemas.microsoft.com/office/drawing/2014/main" id="{EEDDFA88-B649-4F82-A3F9-66029BE4BF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057900" y="9534525"/>
            <a:ext cx="6172200" cy="547688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4CBBCDEE-5175-49E7-B2EA-A6DB55EBA7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2915900" y="9534525"/>
            <a:ext cx="4114800" cy="547688"/>
          </a:xfrm>
          <a:prstGeom prst="rect">
            <a:avLst/>
          </a:prstGeom>
        </p:spPr>
        <p:txBody>
          <a:bodyPr/>
          <a:lstStyle/>
          <a:p>
            <a:fld id="{EC8BD671-6575-49D1-9BDD-474735DBFC8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5962579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2F37320-C85C-43DB-804F-B41171E03E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60475" y="685800"/>
            <a:ext cx="5897563" cy="24003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37C0F7C1-B449-4C7D-90B6-14ED09F015E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775575" y="1481138"/>
            <a:ext cx="9258300" cy="7310437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AABB2E57-35E6-4A85-988E-48E0E16D694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260475" y="3086100"/>
            <a:ext cx="5897563" cy="571817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FAD13155-254C-443B-8D1A-CD35556CB0D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257300" y="9534525"/>
            <a:ext cx="4114800" cy="547688"/>
          </a:xfrm>
          <a:prstGeom prst="rect">
            <a:avLst/>
          </a:prstGeom>
        </p:spPr>
        <p:txBody>
          <a:bodyPr/>
          <a:lstStyle/>
          <a:p>
            <a:fld id="{21AF97B1-3926-4CA9-9614-E24FB1AF8CC9}" type="datetimeFigureOut">
              <a:rPr lang="pt-BR" smtClean="0"/>
              <a:t>29/02/2024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A7177D62-CE30-48A9-8EE0-ED0D7F4FC0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057900" y="9534525"/>
            <a:ext cx="6172200" cy="547688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62F62B5F-68E7-4984-9314-993E5726D1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2915900" y="9534525"/>
            <a:ext cx="4114800" cy="547688"/>
          </a:xfrm>
          <a:prstGeom prst="rect">
            <a:avLst/>
          </a:prstGeom>
        </p:spPr>
        <p:txBody>
          <a:bodyPr/>
          <a:lstStyle/>
          <a:p>
            <a:fld id="{EC8BD671-6575-49D1-9BDD-474735DBFC8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6269719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4.xml"/><Relationship Id="rId7" Type="http://schemas.openxmlformats.org/officeDocument/2006/relationships/slideLayout" Target="../slideLayouts/slideLayout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3.xml"/><Relationship Id="rId1" Type="http://schemas.openxmlformats.org/officeDocument/2006/relationships/slideLayout" Target="../slideLayouts/slideLayout2.xml"/><Relationship Id="rId6" Type="http://schemas.openxmlformats.org/officeDocument/2006/relationships/slideLayout" Target="../slideLayouts/slideLayout7.xml"/><Relationship Id="rId11" Type="http://schemas.openxmlformats.org/officeDocument/2006/relationships/slideLayout" Target="../slideLayouts/slideLayout12.xml"/><Relationship Id="rId5" Type="http://schemas.openxmlformats.org/officeDocument/2006/relationships/slideLayout" Target="../slideLayouts/slideLayout6.xml"/><Relationship Id="rId10" Type="http://schemas.openxmlformats.org/officeDocument/2006/relationships/slideLayout" Target="../slideLayouts/slideLayout11.xml"/><Relationship Id="rId4" Type="http://schemas.openxmlformats.org/officeDocument/2006/relationships/slideLayout" Target="../slideLayouts/slideLayout5.xml"/><Relationship Id="rId9" Type="http://schemas.openxmlformats.org/officeDocument/2006/relationships/slideLayout" Target="../slideLayouts/slideLayout10.xml"/><Relationship Id="rId14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oogle Shape;93;p1">
            <a:extLst>
              <a:ext uri="{FF2B5EF4-FFF2-40B4-BE49-F238E27FC236}">
                <a16:creationId xmlns:a16="http://schemas.microsoft.com/office/drawing/2014/main" id="{E96C7935-567D-465C-B8B8-D2EB3A238F81}"/>
              </a:ext>
            </a:extLst>
          </p:cNvPr>
          <p:cNvPicPr preferRelativeResize="0"/>
          <p:nvPr userDrawn="1"/>
        </p:nvPicPr>
        <p:blipFill rotWithShape="1">
          <a:blip r:embed="rId13">
            <a:alphaModFix/>
          </a:blip>
          <a:srcRect r="32971"/>
          <a:stretch/>
        </p:blipFill>
        <p:spPr>
          <a:xfrm>
            <a:off x="840828" y="8166952"/>
            <a:ext cx="4327361" cy="1741675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Google Shape;94;p1">
            <a:extLst>
              <a:ext uri="{FF2B5EF4-FFF2-40B4-BE49-F238E27FC236}">
                <a16:creationId xmlns:a16="http://schemas.microsoft.com/office/drawing/2014/main" id="{011F2944-0BEA-49F7-9665-289F48FBA0E0}"/>
              </a:ext>
            </a:extLst>
          </p:cNvPr>
          <p:cNvPicPr preferRelativeResize="0"/>
          <p:nvPr userDrawn="1"/>
        </p:nvPicPr>
        <p:blipFill rotWithShape="1">
          <a:blip r:embed="rId13">
            <a:alphaModFix/>
          </a:blip>
          <a:srcRect l="73153" t="14652" r="4346" b="40876"/>
          <a:stretch/>
        </p:blipFill>
        <p:spPr>
          <a:xfrm>
            <a:off x="15171852" y="8529631"/>
            <a:ext cx="2152798" cy="1147886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image3.jpeg">
            <a:extLst>
              <a:ext uri="{FF2B5EF4-FFF2-40B4-BE49-F238E27FC236}">
                <a16:creationId xmlns:a16="http://schemas.microsoft.com/office/drawing/2014/main" id="{E3787E7D-F2ED-4E5B-B142-14F01E145237}"/>
              </a:ext>
            </a:extLst>
          </p:cNvPr>
          <p:cNvPicPr/>
          <p:nvPr userDrawn="1"/>
        </p:nvPicPr>
        <p:blipFill>
          <a:blip r:embed="rId14" cstate="print"/>
          <a:stretch>
            <a:fillRect/>
          </a:stretch>
        </p:blipFill>
        <p:spPr>
          <a:xfrm>
            <a:off x="5990066" y="8529631"/>
            <a:ext cx="7971026" cy="10163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36924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  <p:sldLayoutId id="2147483652" r:id="rId2"/>
    <p:sldLayoutId id="2147483653" r:id="rId3"/>
    <p:sldLayoutId id="2147483654" r:id="rId4"/>
    <p:sldLayoutId id="2147483655" r:id="rId5"/>
    <p:sldLayoutId id="2147483656" r:id="rId6"/>
    <p:sldLayoutId id="2147483657" r:id="rId7"/>
    <p:sldLayoutId id="2147483658" r:id="rId8"/>
    <p:sldLayoutId id="2147483659" r:id="rId9"/>
    <p:sldLayoutId id="2147483660" r:id="rId10"/>
    <p:sldLayoutId id="214748366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5" name="Google Shape;85;p1"/>
          <p:cNvCxnSpPr/>
          <p:nvPr/>
        </p:nvCxnSpPr>
        <p:spPr>
          <a:xfrm rot="4455">
            <a:off x="-2" y="9850651"/>
            <a:ext cx="18288015" cy="0"/>
          </a:xfrm>
          <a:prstGeom prst="straightConnector1">
            <a:avLst/>
          </a:prstGeom>
          <a:noFill/>
          <a:ln w="38100" cap="rnd" cmpd="sng">
            <a:solidFill>
              <a:srgbClr val="5CE1E6"/>
            </a:solidFill>
            <a:prstDash val="dot"/>
            <a:round/>
            <a:headEnd type="triangle" w="med" len="med"/>
            <a:tailEnd type="triangle" w="med" len="med"/>
          </a:ln>
        </p:spPr>
      </p:cxnSp>
      <p:cxnSp>
        <p:nvCxnSpPr>
          <p:cNvPr id="86" name="Google Shape;86;p1"/>
          <p:cNvCxnSpPr/>
          <p:nvPr/>
        </p:nvCxnSpPr>
        <p:spPr>
          <a:xfrm>
            <a:off x="11107" y="407185"/>
            <a:ext cx="18265800" cy="0"/>
          </a:xfrm>
          <a:prstGeom prst="straightConnector1">
            <a:avLst/>
          </a:prstGeom>
          <a:noFill/>
          <a:ln w="38100" cap="rnd" cmpd="sng">
            <a:solidFill>
              <a:srgbClr val="FFDE59"/>
            </a:solidFill>
            <a:prstDash val="dot"/>
            <a:round/>
            <a:headEnd type="triangle" w="med" len="med"/>
            <a:tailEnd type="triangle" w="med" len="med"/>
          </a:ln>
        </p:spPr>
      </p:cxnSp>
      <p:cxnSp>
        <p:nvCxnSpPr>
          <p:cNvPr id="87" name="Google Shape;87;p1"/>
          <p:cNvCxnSpPr/>
          <p:nvPr/>
        </p:nvCxnSpPr>
        <p:spPr>
          <a:xfrm rot="5400000">
            <a:off x="-4629252" y="5143490"/>
            <a:ext cx="10287000" cy="0"/>
          </a:xfrm>
          <a:prstGeom prst="straightConnector1">
            <a:avLst/>
          </a:prstGeom>
          <a:noFill/>
          <a:ln w="38100" cap="rnd" cmpd="sng">
            <a:solidFill>
              <a:srgbClr val="FF914D"/>
            </a:solidFill>
            <a:prstDash val="dot"/>
            <a:round/>
            <a:headEnd type="triangle" w="med" len="med"/>
            <a:tailEnd type="triangle" w="med" len="med"/>
          </a:ln>
        </p:spPr>
      </p:cxnSp>
      <p:cxnSp>
        <p:nvCxnSpPr>
          <p:cNvPr id="88" name="Google Shape;88;p1"/>
          <p:cNvCxnSpPr/>
          <p:nvPr/>
        </p:nvCxnSpPr>
        <p:spPr>
          <a:xfrm rot="5400000">
            <a:off x="12790760" y="5143490"/>
            <a:ext cx="10251900" cy="0"/>
          </a:xfrm>
          <a:prstGeom prst="straightConnector1">
            <a:avLst/>
          </a:prstGeom>
          <a:noFill/>
          <a:ln w="38100" cap="rnd" cmpd="sng">
            <a:solidFill>
              <a:srgbClr val="FF66C4"/>
            </a:solidFill>
            <a:prstDash val="dot"/>
            <a:round/>
            <a:headEnd type="triangle" w="med" len="med"/>
            <a:tailEnd type="triangle" w="med" len="med"/>
          </a:ln>
        </p:spPr>
      </p:cxnSp>
      <p:sp>
        <p:nvSpPr>
          <p:cNvPr id="89" name="Google Shape;89;p1"/>
          <p:cNvSpPr txBox="1"/>
          <p:nvPr/>
        </p:nvSpPr>
        <p:spPr>
          <a:xfrm>
            <a:off x="1929057" y="4393361"/>
            <a:ext cx="14733668" cy="9140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lvl="0" algn="ctr">
              <a:lnSpc>
                <a:spcPct val="110000"/>
              </a:lnSpc>
            </a:pPr>
            <a:r>
              <a:rPr lang="pt-BR" sz="5400" dirty="0"/>
              <a:t>Título</a:t>
            </a:r>
            <a:endParaRPr sz="5400" dirty="0"/>
          </a:p>
        </p:txBody>
      </p:sp>
      <p:sp>
        <p:nvSpPr>
          <p:cNvPr id="3" name="Retângulo 2"/>
          <p:cNvSpPr/>
          <p:nvPr/>
        </p:nvSpPr>
        <p:spPr>
          <a:xfrm>
            <a:off x="8539825" y="7094912"/>
            <a:ext cx="9144000" cy="1692771"/>
          </a:xfrm>
          <a:prstGeom prst="rect">
            <a:avLst/>
          </a:prstGeom>
        </p:spPr>
        <p:txBody>
          <a:bodyPr>
            <a:spAutoFit/>
          </a:bodyPr>
          <a:lstStyle/>
          <a:p>
            <a:pPr algn="r"/>
            <a:r>
              <a:rPr lang="pt-BR" sz="2800" b="1" dirty="0">
                <a:latin typeface="YAD_cUhqUyg 0"/>
              </a:rPr>
              <a:t>Nome</a:t>
            </a:r>
            <a:endParaRPr lang="pt-BR" sz="2800" dirty="0">
              <a:latin typeface="YAD_cUhqUyg 0"/>
            </a:endParaRPr>
          </a:p>
          <a:p>
            <a:pPr algn="r"/>
            <a:r>
              <a:rPr lang="pt-BR" sz="2800" b="1" dirty="0">
                <a:latin typeface="YAD_cUhqUyg 0"/>
              </a:rPr>
              <a:t>email@estudante.ufjf.br</a:t>
            </a:r>
          </a:p>
          <a:p>
            <a:pPr algn="r"/>
            <a:r>
              <a:rPr lang="pt-BR" sz="2800" b="1" dirty="0">
                <a:latin typeface="YAD_cUhqUyg 0"/>
              </a:rPr>
              <a:t>Orientador(a): </a:t>
            </a:r>
            <a:r>
              <a:rPr lang="pt-BR" sz="2800" b="1" dirty="0" err="1">
                <a:latin typeface="YAD_cUhqUyg 0"/>
              </a:rPr>
              <a:t>Dr</a:t>
            </a:r>
            <a:r>
              <a:rPr lang="pt-BR" sz="2800" b="1" dirty="0">
                <a:latin typeface="YAD_cUhqUyg 0"/>
              </a:rPr>
              <a:t>(a). </a:t>
            </a:r>
            <a:r>
              <a:rPr lang="pt-BR" sz="2800" b="1" dirty="0" err="1">
                <a:latin typeface="YAD_cUhqUyg 0"/>
              </a:rPr>
              <a:t>Xxxxxxxxxxxxxxxxxxxx</a:t>
            </a:r>
            <a:endParaRPr lang="pt-BR" sz="2800" b="1" dirty="0">
              <a:latin typeface="YAD_cUhqUyg 0"/>
            </a:endParaRPr>
          </a:p>
          <a:p>
            <a:pPr algn="r"/>
            <a:endParaRPr lang="pt-BR" sz="2000" dirty="0">
              <a:latin typeface="YAD_cUhqUyg 0"/>
            </a:endParaRPr>
          </a:p>
        </p:txBody>
      </p:sp>
      <p:pic>
        <p:nvPicPr>
          <p:cNvPr id="19" name="image3.jpeg">
            <a:extLst>
              <a:ext uri="{FF2B5EF4-FFF2-40B4-BE49-F238E27FC236}">
                <a16:creationId xmlns:a16="http://schemas.microsoft.com/office/drawing/2014/main" id="{53667279-FA78-4679-9091-2574B9C8C5D5}"/>
              </a:ext>
            </a:extLst>
          </p:cNvPr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541185" y="494423"/>
            <a:ext cx="15348588" cy="2009788"/>
          </a:xfrm>
          <a:prstGeom prst="rect">
            <a:avLst/>
          </a:prstGeom>
        </p:spPr>
      </p:pic>
      <p:pic>
        <p:nvPicPr>
          <p:cNvPr id="9" name="Google Shape;93;p1">
            <a:extLst>
              <a:ext uri="{FF2B5EF4-FFF2-40B4-BE49-F238E27FC236}">
                <a16:creationId xmlns:a16="http://schemas.microsoft.com/office/drawing/2014/main" id="{B93461C7-5D6E-4E47-ABA9-70178C73D4A3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 r="32971"/>
          <a:stretch/>
        </p:blipFill>
        <p:spPr>
          <a:xfrm>
            <a:off x="499071" y="8135421"/>
            <a:ext cx="4327361" cy="17416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Google Shape;94;p1">
            <a:extLst>
              <a:ext uri="{FF2B5EF4-FFF2-40B4-BE49-F238E27FC236}">
                <a16:creationId xmlns:a16="http://schemas.microsoft.com/office/drawing/2014/main" id="{FBB64968-16CF-478D-9EC9-89F06C951111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 l="73153" t="14652" r="4346" b="40876"/>
          <a:stretch/>
        </p:blipFill>
        <p:spPr>
          <a:xfrm>
            <a:off x="15555310" y="8586141"/>
            <a:ext cx="2152798" cy="114788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DCA0736-7C46-43BF-9A54-2771FBF46F93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B4456F05-7802-4368-B8F1-239319A95C97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38032659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FA56538-582A-4A16-B8D6-F84C8E95C8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57C04D7A-716D-47F6-9A1C-9D26C432B22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35757925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57E41E2-0CC5-4B73-BF4F-457E752045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78ADC1FB-BE1D-442A-94D9-6BB0DCF7408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78879375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Personalizar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352</TotalTime>
  <Words>18</Words>
  <Application>Microsoft Office PowerPoint</Application>
  <PresentationFormat>Personalizar</PresentationFormat>
  <Paragraphs>4</Paragraphs>
  <Slides>4</Slides>
  <Notes>1</Notes>
  <HiddenSlides>0</HiddenSlides>
  <MMClips>0</MMClips>
  <ScaleCrop>false</ScaleCrop>
  <HeadingPairs>
    <vt:vector size="6" baseType="variant">
      <vt:variant>
        <vt:lpstr>Fontes usadas</vt:lpstr>
      </vt:variant>
      <vt:variant>
        <vt:i4>4</vt:i4>
      </vt:variant>
      <vt:variant>
        <vt:lpstr>Tema</vt:lpstr>
      </vt:variant>
      <vt:variant>
        <vt:i4>2</vt:i4>
      </vt:variant>
      <vt:variant>
        <vt:lpstr>Títulos de slides</vt:lpstr>
      </vt:variant>
      <vt:variant>
        <vt:i4>4</vt:i4>
      </vt:variant>
    </vt:vector>
  </HeadingPairs>
  <TitlesOfParts>
    <vt:vector size="10" baseType="lpstr">
      <vt:lpstr>Calibri</vt:lpstr>
      <vt:lpstr>YAD_cUhqUyg 0</vt:lpstr>
      <vt:lpstr>Arial</vt:lpstr>
      <vt:lpstr>Calibri Light</vt:lpstr>
      <vt:lpstr>Office Theme</vt:lpstr>
      <vt:lpstr>Personalizar design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LETICIA PROF</dc:creator>
  <cp:lastModifiedBy>CK</cp:lastModifiedBy>
  <cp:revision>58</cp:revision>
  <dcterms:created xsi:type="dcterms:W3CDTF">2006-08-16T00:00:00Z</dcterms:created>
  <dcterms:modified xsi:type="dcterms:W3CDTF">2024-02-29T23:01:28Z</dcterms:modified>
</cp:coreProperties>
</file>