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3B95E-F168-4DF3-8C4E-EF718234C6B3}" type="datetimeFigureOut">
              <a:rPr lang="pt-BR" smtClean="0"/>
              <a:t>07/04/2021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C3D6-170C-487F-BA31-8FAE2785F0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6357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3B95E-F168-4DF3-8C4E-EF718234C6B3}" type="datetimeFigureOut">
              <a:rPr lang="pt-BR" smtClean="0"/>
              <a:t>07/04/2021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C3D6-170C-487F-BA31-8FAE2785F0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2958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3B95E-F168-4DF3-8C4E-EF718234C6B3}" type="datetimeFigureOut">
              <a:rPr lang="pt-BR" smtClean="0"/>
              <a:t>07/04/2021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C3D6-170C-487F-BA31-8FAE2785F0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9460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3B95E-F168-4DF3-8C4E-EF718234C6B3}" type="datetimeFigureOut">
              <a:rPr lang="pt-BR" smtClean="0"/>
              <a:t>07/04/2021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C3D6-170C-487F-BA31-8FAE2785F0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8195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3B95E-F168-4DF3-8C4E-EF718234C6B3}" type="datetimeFigureOut">
              <a:rPr lang="pt-BR" smtClean="0"/>
              <a:t>07/04/2021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C3D6-170C-487F-BA31-8FAE2785F0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2522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3B95E-F168-4DF3-8C4E-EF718234C6B3}" type="datetimeFigureOut">
              <a:rPr lang="pt-BR" smtClean="0"/>
              <a:t>07/04/2021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C3D6-170C-487F-BA31-8FAE2785F0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118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3B95E-F168-4DF3-8C4E-EF718234C6B3}" type="datetimeFigureOut">
              <a:rPr lang="pt-BR" smtClean="0"/>
              <a:t>07/04/2021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C3D6-170C-487F-BA31-8FAE2785F0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063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3B95E-F168-4DF3-8C4E-EF718234C6B3}" type="datetimeFigureOut">
              <a:rPr lang="pt-BR" smtClean="0"/>
              <a:t>07/04/2021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C3D6-170C-487F-BA31-8FAE2785F0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3233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3B95E-F168-4DF3-8C4E-EF718234C6B3}" type="datetimeFigureOut">
              <a:rPr lang="pt-BR" smtClean="0"/>
              <a:t>07/04/2021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C3D6-170C-487F-BA31-8FAE2785F0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94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3B95E-F168-4DF3-8C4E-EF718234C6B3}" type="datetimeFigureOut">
              <a:rPr lang="pt-BR" smtClean="0"/>
              <a:t>07/04/2021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C3D6-170C-487F-BA31-8FAE2785F0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8399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3B95E-F168-4DF3-8C4E-EF718234C6B3}" type="datetimeFigureOut">
              <a:rPr lang="pt-BR" smtClean="0"/>
              <a:t>07/04/2021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C3D6-170C-487F-BA31-8FAE2785F0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981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3B95E-F168-4DF3-8C4E-EF718234C6B3}" type="datetimeFigureOut">
              <a:rPr lang="pt-BR" smtClean="0"/>
              <a:t>07/04/2021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DC3D6-170C-487F-BA31-8FAE2785F0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5564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EF3E5FD8-1841-46BB-AEB0-0CD865E6BA81}"/>
              </a:ext>
            </a:extLst>
          </p:cNvPr>
          <p:cNvSpPr txBox="1">
            <a:spLocks/>
          </p:cNvSpPr>
          <p:nvPr/>
        </p:nvSpPr>
        <p:spPr>
          <a:xfrm>
            <a:off x="685800" y="2130425"/>
            <a:ext cx="7772400" cy="158660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000" b="1" dirty="0">
                <a:latin typeface="Arial" pitchFamily="34" charset="0"/>
                <a:cs typeface="Arial" pitchFamily="34" charset="0"/>
              </a:rPr>
              <a:t>CLIQUE AQUI PARA ADICIONAR O TÍTULO DO TRABALHO </a:t>
            </a:r>
            <a:br>
              <a:rPr lang="pt-BR" sz="3300" dirty="0">
                <a:latin typeface="Arial" pitchFamily="34" charset="0"/>
                <a:cs typeface="Arial" pitchFamily="34" charset="0"/>
              </a:rPr>
            </a:br>
            <a:r>
              <a:rPr lang="pt-BR" sz="3000" dirty="0">
                <a:latin typeface="Arial" pitchFamily="34" charset="0"/>
                <a:cs typeface="Arial" pitchFamily="34" charset="0"/>
              </a:rPr>
              <a:t>ESCREVA O SUBTÍTULO DO TRABALHO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BF45111C-C626-46BD-9D0A-DFE10676C043}"/>
              </a:ext>
            </a:extLst>
          </p:cNvPr>
          <p:cNvSpPr txBox="1">
            <a:spLocks/>
          </p:cNvSpPr>
          <p:nvPr/>
        </p:nvSpPr>
        <p:spPr>
          <a:xfrm>
            <a:off x="1331640" y="4509120"/>
            <a:ext cx="6400800" cy="158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pt-BR" sz="1700">
                <a:latin typeface="Arial" pitchFamily="34" charset="0"/>
                <a:cs typeface="Arial" pitchFamily="34" charset="0"/>
              </a:rPr>
              <a:t>NOME DO AUTOR</a:t>
            </a:r>
          </a:p>
          <a:p>
            <a:pPr>
              <a:spcBef>
                <a:spcPts val="0"/>
              </a:spcBef>
            </a:pPr>
            <a:r>
              <a:rPr lang="pt-BR" sz="1700">
                <a:latin typeface="Arial" pitchFamily="34" charset="0"/>
                <a:cs typeface="Arial" pitchFamily="34" charset="0"/>
              </a:rPr>
              <a:t>(e-mail do autor)</a:t>
            </a:r>
          </a:p>
          <a:p>
            <a:endParaRPr lang="pt-BR" sz="1700">
              <a:latin typeface="Arial" pitchFamily="34" charset="0"/>
              <a:cs typeface="Arial" pitchFamily="34" charset="0"/>
            </a:endParaRPr>
          </a:p>
          <a:p>
            <a:r>
              <a:rPr lang="pt-BR" sz="1700">
                <a:latin typeface="Arial" pitchFamily="34" charset="0"/>
                <a:cs typeface="Arial" pitchFamily="34" charset="0"/>
              </a:rPr>
              <a:t>NOME DO ORIENTADOR </a:t>
            </a:r>
          </a:p>
          <a:p>
            <a:endParaRPr lang="pt-BR" sz="25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upo 7">
            <a:extLst>
              <a:ext uri="{FF2B5EF4-FFF2-40B4-BE49-F238E27FC236}">
                <a16:creationId xmlns:a16="http://schemas.microsoft.com/office/drawing/2014/main" id="{E47E73E0-B0CC-4DD6-B3C8-80990D03BE21}"/>
              </a:ext>
            </a:extLst>
          </p:cNvPr>
          <p:cNvGrpSpPr/>
          <p:nvPr/>
        </p:nvGrpSpPr>
        <p:grpSpPr>
          <a:xfrm>
            <a:off x="3707904" y="6021288"/>
            <a:ext cx="1800200" cy="357141"/>
            <a:chOff x="3995936" y="6021288"/>
            <a:chExt cx="1800200" cy="357141"/>
          </a:xfrm>
        </p:grpSpPr>
        <p:pic>
          <p:nvPicPr>
            <p:cNvPr id="7" name="Imagem 6">
              <a:extLst>
                <a:ext uri="{FF2B5EF4-FFF2-40B4-BE49-F238E27FC236}">
                  <a16:creationId xmlns:a16="http://schemas.microsoft.com/office/drawing/2014/main" id="{B154EE22-2DC3-400D-B0C2-F2CAECAD6552}"/>
                </a:ext>
              </a:extLst>
            </p:cNvPr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621"/>
            <a:stretch>
              <a:fillRect/>
            </a:stretch>
          </p:blipFill>
          <p:spPr>
            <a:xfrm>
              <a:off x="5131594" y="6021288"/>
              <a:ext cx="664542" cy="357141"/>
            </a:xfrm>
            <a:prstGeom prst="rect">
              <a:avLst/>
            </a:prstGeom>
          </p:spPr>
        </p:pic>
        <p:pic>
          <p:nvPicPr>
            <p:cNvPr id="8" name="Imagem 7" descr="C:\Users\Beatriz\Dropbox\UFJF\Grupo de Estudo (ESCHER)\Design\PPGEM\PPGEM LOGO.png">
              <a:extLst>
                <a:ext uri="{FF2B5EF4-FFF2-40B4-BE49-F238E27FC236}">
                  <a16:creationId xmlns:a16="http://schemas.microsoft.com/office/drawing/2014/main" id="{F01C8A1A-0840-4F4A-A507-EB5E0DED8E0C}"/>
                </a:ext>
              </a:extLst>
            </p:cNvPr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95936" y="6021288"/>
              <a:ext cx="1152128" cy="298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47190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49FC07-4189-479C-9A32-62DF00E75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26435"/>
            <a:ext cx="7886700" cy="715617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BE5A4AE-35B9-44A2-B2C1-7E99AE793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71399"/>
            <a:ext cx="7886700" cy="4351338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5718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49FC07-4189-479C-9A32-62DF00E75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26435"/>
            <a:ext cx="7886700" cy="715617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BE5A4AE-35B9-44A2-B2C1-7E99AE793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71399"/>
            <a:ext cx="7886700" cy="4351338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41386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49FC07-4189-479C-9A32-62DF00E75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26435"/>
            <a:ext cx="7886700" cy="715617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BE5A4AE-35B9-44A2-B2C1-7E99AE793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71399"/>
            <a:ext cx="7886700" cy="4351338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84477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49FC07-4189-479C-9A32-62DF00E75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26435"/>
            <a:ext cx="7886700" cy="715617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BE5A4AE-35B9-44A2-B2C1-7E99AE793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71399"/>
            <a:ext cx="7886700" cy="4351338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2581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49FC07-4189-479C-9A32-62DF00E75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26435"/>
            <a:ext cx="7886700" cy="715617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BE5A4AE-35B9-44A2-B2C1-7E99AE793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71399"/>
            <a:ext cx="7886700" cy="4351338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2199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49FC07-4189-479C-9A32-62DF00E75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26435"/>
            <a:ext cx="7886700" cy="715617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BE5A4AE-35B9-44A2-B2C1-7E99AE793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71399"/>
            <a:ext cx="7886700" cy="4351338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4557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49FC07-4189-479C-9A32-62DF00E75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26435"/>
            <a:ext cx="7886700" cy="715617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BE5A4AE-35B9-44A2-B2C1-7E99AE793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71399"/>
            <a:ext cx="7886700" cy="4351338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53769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49FC07-4189-479C-9A32-62DF00E75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26435"/>
            <a:ext cx="7886700" cy="715617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BE5A4AE-35B9-44A2-B2C1-7E99AE793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71399"/>
            <a:ext cx="7886700" cy="4351338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77527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49FC07-4189-479C-9A32-62DF00E75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26435"/>
            <a:ext cx="7886700" cy="715617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BE5A4AE-35B9-44A2-B2C1-7E99AE793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71399"/>
            <a:ext cx="7886700" cy="4351338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58126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25</Words>
  <Application>Microsoft Office PowerPoint</Application>
  <PresentationFormat>Apresentação na tela (4:3)</PresentationFormat>
  <Paragraphs>5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Arthur da Silva Moraes</dc:creator>
  <cp:lastModifiedBy>Arthur da Silva Moraes</cp:lastModifiedBy>
  <cp:revision>3</cp:revision>
  <dcterms:created xsi:type="dcterms:W3CDTF">2021-03-30T21:42:09Z</dcterms:created>
  <dcterms:modified xsi:type="dcterms:W3CDTF">2021-04-07T20:05:45Z</dcterms:modified>
</cp:coreProperties>
</file>