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312" y="3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C1374-4E97-4869-9F47-BBD333026103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672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4EAF1-3791-4BE2-8ADA-54B1F476C7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96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4EAF1-3791-4BE2-8ADA-54B1F476C7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51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5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4800"/>
            <a:ext cx="291585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1080" y="23194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4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5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5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1620000" y="11003040"/>
            <a:ext cx="29158560" cy="232646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1620000" y="11003040"/>
            <a:ext cx="29158560" cy="2326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8800"/>
            <a:ext cx="29158560" cy="250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5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20000" y="1721520"/>
            <a:ext cx="29158560" cy="33431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4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2505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1080" y="23194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560" cy="72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4800"/>
            <a:ext cx="29158560" cy="11950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A565-0313-45B4-81F2-E6F2A46674B1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3F57D-7441-4B29-9155-887189BC130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ppgem.divulgacao@gmail.com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005199" y="15261021"/>
            <a:ext cx="28679400" cy="24247366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120" tIns="45360" rIns="87120" bIns="45360"/>
          <a:lstStyle/>
          <a:p>
            <a:pPr algn="ctr">
              <a:lnSpc>
                <a:spcPct val="100000"/>
              </a:lnSpc>
            </a:pPr>
            <a:r>
              <a:rPr lang="pt-BR" sz="4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Instruç</a:t>
            </a:r>
            <a:r>
              <a:rPr lang="pt-BR" sz="4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ões para confecção do pôster</a:t>
            </a:r>
            <a:r>
              <a:rPr lang="pt-BR" sz="4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sz="2400" b="1" dirty="0"/>
          </a:p>
          <a:p>
            <a:pPr algn="just">
              <a:lnSpc>
                <a:spcPct val="100000"/>
              </a:lnSpc>
            </a:pPr>
            <a:r>
              <a:rPr lang="pt-B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</a:t>
            </a:r>
            <a:endParaRPr lang="pt-BR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Mostra de Produtos do </a:t>
            </a:r>
            <a:r>
              <a:rPr lang="pt-BR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III Encontro de Mestrados e Doutorados Profissionais de Educação e Ensino de Minas Gerias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tem por objetivo apresentar a comunidade os produtos educacionais que foram produzidos a partir de pesquisas em programas de pós-graduação profissionais. Desta forma, os autores de trabalhos podem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exercitar a criatividade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criação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 layout dos pôsteres,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incluindo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textos, figuras,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quadros, fotos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outros elementos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que julguem necessários para uma boa apresentação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seus produtos educacionais.</a:t>
            </a:r>
            <a:endParaRPr lang="pt-BR" sz="4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endParaRPr lang="pt-BR" sz="4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0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Pedimos que todos os elementos sejam dispostos, respeitando a “caixa de texto” e que a impressão do pôster seja feita com dimensões de 90 x 120 (cm), orientação do pôster RETRATO.</a:t>
            </a:r>
          </a:p>
          <a:p>
            <a:pPr algn="just">
              <a:lnSpc>
                <a:spcPct val="100000"/>
              </a:lnSpc>
            </a:pPr>
            <a:endParaRPr lang="pt-BR" sz="4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Quaisquer dúvidas entrem em contato pelo e-mail </a:t>
            </a: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ppgem.divulgacao@gmail.com</a:t>
            </a:r>
            <a:endParaRPr lang="pt-BR" sz="4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endParaRPr lang="pt-BR" sz="4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apresentação dos pôsteres ocorrerá no dia 19/10/2019 às 9 horas no Centro de Ciências da Universidade Federal de Juiz de Fora.</a:t>
            </a:r>
          </a:p>
          <a:p>
            <a:pPr algn="just">
              <a:lnSpc>
                <a:spcPct val="100000"/>
              </a:lnSpc>
            </a:pPr>
            <a:endParaRPr lang="pt-BR" sz="4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endParaRPr lang="pt-BR" sz="4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2473263" y="10094205"/>
            <a:ext cx="28679399" cy="431547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120" tIns="45360" rIns="87120" bIns="45360"/>
          <a:lstStyle/>
          <a:p>
            <a:pPr algn="ctr">
              <a:lnSpc>
                <a:spcPct val="100000"/>
              </a:lnSpc>
            </a:pPr>
            <a:r>
              <a:rPr lang="pt-BR" sz="8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TRABALHO </a:t>
            </a: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(fonte </a:t>
            </a:r>
            <a:r>
              <a:rPr lang="pt-BR" sz="6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arial</a:t>
            </a: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85)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5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Autor</a:t>
            </a:r>
            <a:r>
              <a:rPr lang="pt-BR" sz="5000" b="1" strike="noStrike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r>
              <a:rPr lang="pt-BR" sz="5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;</a:t>
            </a:r>
            <a:r>
              <a:rPr lang="pt-BR" sz="5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Autor</a:t>
            </a:r>
            <a:r>
              <a:rPr lang="pt-BR" sz="5000" b="1" strike="noStrike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2;</a:t>
            </a:r>
            <a:r>
              <a:rPr lang="pt-BR" sz="5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Autor</a:t>
            </a:r>
            <a:r>
              <a:rPr lang="pt-BR" sz="5000" b="1" strike="noStrike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pt-BR" sz="5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5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(fonte </a:t>
            </a:r>
            <a:r>
              <a:rPr lang="pt-BR" sz="5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arial</a:t>
            </a:r>
            <a:r>
              <a:rPr lang="pt-BR" sz="5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50)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4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40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r>
              <a:rPr lang="pt-B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lang="pt-B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Instituição e e-mail; </a:t>
            </a:r>
            <a:r>
              <a:rPr lang="pt-BR" sz="40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r>
              <a:rPr lang="pt-B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lang="pt-B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Instituição e e-mail; </a:t>
            </a:r>
            <a:r>
              <a:rPr lang="pt-BR" sz="40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pt-B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lang="pt-B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Instituição e e-mail. </a:t>
            </a:r>
            <a:r>
              <a:rPr lang="pt-B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</a:t>
            </a:r>
            <a:r>
              <a:rPr lang="pt-BR" sz="4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arial</a:t>
            </a:r>
            <a:r>
              <a:rPr lang="pt-B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40</a:t>
            </a:r>
            <a:r>
              <a:rPr lang="pt-B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 dirty="0"/>
          </a:p>
        </p:txBody>
      </p:sp>
      <p:pic>
        <p:nvPicPr>
          <p:cNvPr id="45" name="Imagem 4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" y="536028"/>
            <a:ext cx="32399639" cy="4572000"/>
          </a:xfrm>
          <a:prstGeom prst="rect">
            <a:avLst/>
          </a:prstGeom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0"/>
          <a:stretch/>
        </p:blipFill>
        <p:spPr>
          <a:xfrm>
            <a:off x="9846482" y="5258412"/>
            <a:ext cx="12706325" cy="4358554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1166648" y="40098154"/>
            <a:ext cx="2998601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upo 3"/>
          <p:cNvGrpSpPr/>
          <p:nvPr/>
        </p:nvGrpSpPr>
        <p:grpSpPr>
          <a:xfrm>
            <a:off x="4192450" y="40527624"/>
            <a:ext cx="24014389" cy="2109801"/>
            <a:chOff x="3745691" y="40527624"/>
            <a:chExt cx="24014389" cy="2109801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5691" y="40706456"/>
              <a:ext cx="2672043" cy="1930969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069" b="26461"/>
            <a:stretch/>
          </p:blipFill>
          <p:spPr>
            <a:xfrm>
              <a:off x="14231731" y="40706457"/>
              <a:ext cx="3855848" cy="1753233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88"/>
            <a:stretch/>
          </p:blipFill>
          <p:spPr>
            <a:xfrm>
              <a:off x="7797413" y="40527624"/>
              <a:ext cx="5634808" cy="2087898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78910" y="41040346"/>
              <a:ext cx="5703094" cy="1020231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86637" y="40632538"/>
              <a:ext cx="1973443" cy="182715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199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Usuário</cp:lastModifiedBy>
  <cp:revision>12</cp:revision>
  <dcterms:created xsi:type="dcterms:W3CDTF">2017-10-31T10:21:11Z</dcterms:created>
  <dcterms:modified xsi:type="dcterms:W3CDTF">2019-10-02T17:33:27Z</dcterms:modified>
  <dc:language>pt-BR</dc:language>
</cp:coreProperties>
</file>