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4AC-EFE9-4ADB-B1F5-5CF2BDB21923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ED1-8330-4FE2-9BFE-740F8FBFE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10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4AC-EFE9-4ADB-B1F5-5CF2BDB21923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ED1-8330-4FE2-9BFE-740F8FBFE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56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4AC-EFE9-4ADB-B1F5-5CF2BDB21923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ED1-8330-4FE2-9BFE-740F8FBFE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12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4AC-EFE9-4ADB-B1F5-5CF2BDB21923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ED1-8330-4FE2-9BFE-740F8FBFE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72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4AC-EFE9-4ADB-B1F5-5CF2BDB21923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ED1-8330-4FE2-9BFE-740F8FBFE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37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4AC-EFE9-4ADB-B1F5-5CF2BDB21923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ED1-8330-4FE2-9BFE-740F8FBFE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30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4AC-EFE9-4ADB-B1F5-5CF2BDB21923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ED1-8330-4FE2-9BFE-740F8FBFE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38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4AC-EFE9-4ADB-B1F5-5CF2BDB21923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ED1-8330-4FE2-9BFE-740F8FBFE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63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4AC-EFE9-4ADB-B1F5-5CF2BDB21923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ED1-8330-4FE2-9BFE-740F8FBFE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66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4AC-EFE9-4ADB-B1F5-5CF2BDB21923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ED1-8330-4FE2-9BFE-740F8FBFE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78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E4AC-EFE9-4ADB-B1F5-5CF2BDB21923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35ED1-8330-4FE2-9BFE-740F8FBFE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73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E4AC-EFE9-4ADB-B1F5-5CF2BDB21923}" type="datetimeFigureOut">
              <a:rPr lang="pt-BR" smtClean="0"/>
              <a:t>31/01/2018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5ED1-8330-4FE2-9BFE-740F8FBFE1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2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949C2-6F4D-4E87-B372-03A944B8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91C849-1E88-4DE8-AABD-EEC59E026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84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6E13A-4E01-4EC0-8CCB-41402727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A7256C-CF1F-40CB-89C3-47C86A1DD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25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DF538-CBEA-4155-8468-E546E7BE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5C0077-7DF4-4F39-B9EC-43CF826BB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F3CC2-E30E-412E-A6D8-65CCDF30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82D00B-4E76-4E0D-B8BD-33F1E50AE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91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092A5-C9FF-4B60-9DB8-9943ABC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9346F9-B267-47B5-9151-A1F9F170E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33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3CA75-73FA-4A3A-A62A-75F02FB5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DE7C9C-14F2-4DE8-A4C4-2C695DC04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30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F725B-1F57-43FA-83F5-8252EDD3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5C8123-3A35-44F5-B2A3-02AAD445E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22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D670-A274-427A-9581-6CE286E1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5017D8-53A0-4DF0-B2F5-E7CEC36BA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92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D7330-E960-4015-95F4-020C7807C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72DFC7-B9C6-4549-9ED6-F7C586491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3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65E4F-7444-4FF8-ABE7-246F60C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DE742D-F5CC-42EF-8F60-AB4F83282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397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Pereira</dc:creator>
  <cp:lastModifiedBy>Fernanda Pereira</cp:lastModifiedBy>
  <cp:revision>3</cp:revision>
  <dcterms:created xsi:type="dcterms:W3CDTF">2018-01-31T00:03:03Z</dcterms:created>
  <dcterms:modified xsi:type="dcterms:W3CDTF">2018-01-31T21:46:54Z</dcterms:modified>
</cp:coreProperties>
</file>