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4a1938e03a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4a1938e03a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4a1938e03a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4a1938e03a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4a1938e03a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24a1938e03a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4a1938e03a_0_2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4a1938e03a_0_2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4a1938e03a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4a1938e03a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4a1938e03a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24a1938e03a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4a1938e03a_0_1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4a1938e03a_0_1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4a1938e03a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4a1938e03a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showMasterSp="0" type="title">
  <p:cSld name="TITL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/>
          <p:nvPr/>
        </p:nvSpPr>
        <p:spPr>
          <a:xfrm>
            <a:off x="685800" y="1501062"/>
            <a:ext cx="7772400" cy="82152"/>
          </a:xfrm>
          <a:custGeom>
            <a:rect b="b" l="l" r="r" t="t"/>
            <a:pathLst>
              <a:path extrusionOk="0" h="1000" w="100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extrusionOk="0" h="1000" w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990000"/>
          </a:solidFill>
          <a:ln cap="flat" cmpd="sng" w="31750">
            <a:solidFill>
              <a:srgbClr val="8A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2" name="Google Shape;12;p2"/>
          <p:cNvCxnSpPr/>
          <p:nvPr/>
        </p:nvCxnSpPr>
        <p:spPr>
          <a:xfrm>
            <a:off x="755650" y="2835492"/>
            <a:ext cx="7777200" cy="0"/>
          </a:xfrm>
          <a:prstGeom prst="straightConnector1">
            <a:avLst/>
          </a:prstGeom>
          <a:noFill/>
          <a:ln cap="flat" cmpd="sng" w="38100">
            <a:solidFill>
              <a:srgbClr val="8A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760414" y="1545636"/>
            <a:ext cx="7772400" cy="124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33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139032" y="3736799"/>
            <a:ext cx="7010400" cy="39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  <a:defRPr sz="2100"/>
            </a:lvl1pPr>
            <a:lvl2pPr lvl="1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✔"/>
              <a:defRPr/>
            </a:lvl2pPr>
            <a:lvl3pPr lvl="2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▪"/>
              <a:defRPr/>
            </a:lvl3pPr>
            <a:lvl4pPr lvl="3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❑"/>
              <a:defRPr/>
            </a:lvl4pPr>
            <a:lvl5pPr lvl="4" rtl="0" algn="l">
              <a:spcBef>
                <a:spcPts val="500"/>
              </a:spcBef>
              <a:spcAft>
                <a:spcPts val="0"/>
              </a:spcAft>
              <a:buSzPts val="1400"/>
              <a:buChar char="o"/>
              <a:defRPr/>
            </a:lvl5pPr>
            <a:lvl6pPr lvl="5" rtl="0" algn="l">
              <a:spcBef>
                <a:spcPts val="500"/>
              </a:spcBef>
              <a:spcAft>
                <a:spcPts val="0"/>
              </a:spcAft>
              <a:buSzPts val="1400"/>
              <a:buChar char="o"/>
              <a:defRPr/>
            </a:lvl6pPr>
            <a:lvl7pPr lvl="6" rtl="0" algn="l">
              <a:spcBef>
                <a:spcPts val="300"/>
              </a:spcBef>
              <a:spcAft>
                <a:spcPts val="0"/>
              </a:spcAft>
              <a:buSzPts val="1400"/>
              <a:buChar char="o"/>
              <a:defRPr/>
            </a:lvl7pPr>
            <a:lvl8pPr lvl="7" rtl="0" algn="l">
              <a:spcBef>
                <a:spcPts val="300"/>
              </a:spcBef>
              <a:spcAft>
                <a:spcPts val="0"/>
              </a:spcAft>
              <a:buSzPts val="1400"/>
              <a:buChar char="o"/>
              <a:defRPr/>
            </a:lvl8pPr>
            <a:lvl9pPr lvl="8" rtl="0" algn="l">
              <a:spcBef>
                <a:spcPts val="300"/>
              </a:spcBef>
              <a:spcAft>
                <a:spcPts val="0"/>
              </a:spcAft>
              <a:buSzPts val="1400"/>
              <a:buChar char="o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142844" y="195486"/>
            <a:ext cx="8858400" cy="513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" type="body"/>
          </p:nvPr>
        </p:nvSpPr>
        <p:spPr>
          <a:xfrm rot="5400000">
            <a:off x="5088707" y="-1230140"/>
            <a:ext cx="1731000" cy="60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✔"/>
              <a:defRPr/>
            </a:lvl2pPr>
            <a:lvl3pPr indent="-317500" lvl="2" marL="13716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▪"/>
              <a:defRPr/>
            </a:lvl3pPr>
            <a:lvl4pPr indent="-298450" lvl="3" marL="18288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❑"/>
              <a:defRPr/>
            </a:lvl4pPr>
            <a:lvl5pPr indent="-317500" lvl="4" marL="2286000" rtl="0" algn="l">
              <a:spcBef>
                <a:spcPts val="500"/>
              </a:spcBef>
              <a:spcAft>
                <a:spcPts val="0"/>
              </a:spcAft>
              <a:buSzPts val="1400"/>
              <a:buChar char="o"/>
              <a:defRPr/>
            </a:lvl5pPr>
            <a:lvl6pPr indent="-317500" lvl="5" marL="2743200" rtl="0" algn="l">
              <a:spcBef>
                <a:spcPts val="500"/>
              </a:spcBef>
              <a:spcAft>
                <a:spcPts val="0"/>
              </a:spcAft>
              <a:buSzPts val="1400"/>
              <a:buChar char="o"/>
              <a:defRPr/>
            </a:lvl6pPr>
            <a:lvl7pPr indent="-317500" lvl="6" marL="3200400" rtl="0" algn="l">
              <a:spcBef>
                <a:spcPts val="300"/>
              </a:spcBef>
              <a:spcAft>
                <a:spcPts val="0"/>
              </a:spcAft>
              <a:buSzPts val="1400"/>
              <a:buChar char="o"/>
              <a:defRPr/>
            </a:lvl7pPr>
            <a:lvl8pPr indent="-317500" lvl="7" marL="3657600" rtl="0" algn="l">
              <a:spcBef>
                <a:spcPts val="300"/>
              </a:spcBef>
              <a:spcAft>
                <a:spcPts val="0"/>
              </a:spcAft>
              <a:buSzPts val="1400"/>
              <a:buChar char="o"/>
              <a:defRPr/>
            </a:lvl8pPr>
            <a:lvl9pPr indent="-317500" lvl="8" marL="4114800" rtl="0" algn="l">
              <a:spcBef>
                <a:spcPts val="300"/>
              </a:spcBef>
              <a:spcAft>
                <a:spcPts val="0"/>
              </a:spcAft>
              <a:buSzPts val="1400"/>
              <a:buChar char="o"/>
              <a:defRPr/>
            </a:lvl9pPr>
          </a:lstStyle>
          <a:p/>
        </p:txBody>
      </p:sp>
      <p:sp>
        <p:nvSpPr>
          <p:cNvPr id="68" name="Google Shape;68;p11"/>
          <p:cNvSpPr txBox="1"/>
          <p:nvPr>
            <p:ph idx="10" type="dt"/>
          </p:nvPr>
        </p:nvSpPr>
        <p:spPr>
          <a:xfrm>
            <a:off x="609600" y="4683919"/>
            <a:ext cx="19812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1" type="ftr"/>
          </p:nvPr>
        </p:nvSpPr>
        <p:spPr>
          <a:xfrm>
            <a:off x="3124200" y="4683919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70" name="Google Shape;70;p11"/>
          <p:cNvSpPr txBox="1"/>
          <p:nvPr>
            <p:ph idx="12" type="sldNum"/>
          </p:nvPr>
        </p:nvSpPr>
        <p:spPr>
          <a:xfrm>
            <a:off x="8572528" y="4909244"/>
            <a:ext cx="536700" cy="2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type="title"/>
          </p:nvPr>
        </p:nvSpPr>
        <p:spPr>
          <a:xfrm rot="5400000">
            <a:off x="7044901" y="313088"/>
            <a:ext cx="2055000" cy="21432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" type="body"/>
          </p:nvPr>
        </p:nvSpPr>
        <p:spPr>
          <a:xfrm rot="5400000">
            <a:off x="4182076" y="-254212"/>
            <a:ext cx="2055000" cy="32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✔"/>
              <a:defRPr/>
            </a:lvl2pPr>
            <a:lvl3pPr indent="-317500" lvl="2" marL="13716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▪"/>
              <a:defRPr/>
            </a:lvl3pPr>
            <a:lvl4pPr indent="-298450" lvl="3" marL="18288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❑"/>
              <a:defRPr/>
            </a:lvl4pPr>
            <a:lvl5pPr indent="-317500" lvl="4" marL="2286000" rtl="0" algn="l">
              <a:spcBef>
                <a:spcPts val="500"/>
              </a:spcBef>
              <a:spcAft>
                <a:spcPts val="0"/>
              </a:spcAft>
              <a:buSzPts val="1400"/>
              <a:buChar char="o"/>
              <a:defRPr/>
            </a:lvl5pPr>
            <a:lvl6pPr indent="-317500" lvl="5" marL="2743200" rtl="0" algn="l">
              <a:spcBef>
                <a:spcPts val="500"/>
              </a:spcBef>
              <a:spcAft>
                <a:spcPts val="0"/>
              </a:spcAft>
              <a:buSzPts val="1400"/>
              <a:buChar char="o"/>
              <a:defRPr/>
            </a:lvl6pPr>
            <a:lvl7pPr indent="-317500" lvl="6" marL="3200400" rtl="0" algn="l">
              <a:spcBef>
                <a:spcPts val="300"/>
              </a:spcBef>
              <a:spcAft>
                <a:spcPts val="0"/>
              </a:spcAft>
              <a:buSzPts val="1400"/>
              <a:buChar char="o"/>
              <a:defRPr/>
            </a:lvl7pPr>
            <a:lvl8pPr indent="-317500" lvl="7" marL="3657600" rtl="0" algn="l">
              <a:spcBef>
                <a:spcPts val="300"/>
              </a:spcBef>
              <a:spcAft>
                <a:spcPts val="0"/>
              </a:spcAft>
              <a:buSzPts val="1400"/>
              <a:buChar char="o"/>
              <a:defRPr/>
            </a:lvl8pPr>
            <a:lvl9pPr indent="-317500" lvl="8" marL="4114800" rtl="0" algn="l">
              <a:spcBef>
                <a:spcPts val="300"/>
              </a:spcBef>
              <a:spcAft>
                <a:spcPts val="0"/>
              </a:spcAft>
              <a:buSzPts val="1400"/>
              <a:buChar char="o"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0" type="dt"/>
          </p:nvPr>
        </p:nvSpPr>
        <p:spPr>
          <a:xfrm>
            <a:off x="609600" y="4683919"/>
            <a:ext cx="19812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75" name="Google Shape;75;p12"/>
          <p:cNvSpPr txBox="1"/>
          <p:nvPr>
            <p:ph idx="11" type="ftr"/>
          </p:nvPr>
        </p:nvSpPr>
        <p:spPr>
          <a:xfrm>
            <a:off x="3124200" y="4683919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76" name="Google Shape;76;p12"/>
          <p:cNvSpPr txBox="1"/>
          <p:nvPr>
            <p:ph idx="12" type="sldNum"/>
          </p:nvPr>
        </p:nvSpPr>
        <p:spPr>
          <a:xfrm>
            <a:off x="8572528" y="4909244"/>
            <a:ext cx="536700" cy="2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, texto e conteúdo" type="txAndObj">
  <p:cSld name="TEXT_AND_OBJEC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/>
          <p:nvPr>
            <p:ph type="title"/>
          </p:nvPr>
        </p:nvSpPr>
        <p:spPr>
          <a:xfrm>
            <a:off x="574675" y="357188"/>
            <a:ext cx="8001000" cy="513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" type="body"/>
          </p:nvPr>
        </p:nvSpPr>
        <p:spPr>
          <a:xfrm>
            <a:off x="566738" y="951310"/>
            <a:ext cx="4211400" cy="200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✔"/>
              <a:defRPr/>
            </a:lvl2pPr>
            <a:lvl3pPr indent="-317500" lvl="2" marL="13716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▪"/>
              <a:defRPr/>
            </a:lvl3pPr>
            <a:lvl4pPr indent="-298450" lvl="3" marL="18288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❑"/>
              <a:defRPr/>
            </a:lvl4pPr>
            <a:lvl5pPr indent="-317500" lvl="4" marL="2286000" rtl="0" algn="l">
              <a:spcBef>
                <a:spcPts val="500"/>
              </a:spcBef>
              <a:spcAft>
                <a:spcPts val="0"/>
              </a:spcAft>
              <a:buSzPts val="1400"/>
              <a:buChar char="o"/>
              <a:defRPr/>
            </a:lvl5pPr>
            <a:lvl6pPr indent="-317500" lvl="5" marL="2743200" rtl="0" algn="l">
              <a:spcBef>
                <a:spcPts val="500"/>
              </a:spcBef>
              <a:spcAft>
                <a:spcPts val="0"/>
              </a:spcAft>
              <a:buSzPts val="1400"/>
              <a:buChar char="o"/>
              <a:defRPr/>
            </a:lvl6pPr>
            <a:lvl7pPr indent="-317500" lvl="6" marL="3200400" rtl="0" algn="l">
              <a:spcBef>
                <a:spcPts val="300"/>
              </a:spcBef>
              <a:spcAft>
                <a:spcPts val="0"/>
              </a:spcAft>
              <a:buSzPts val="1400"/>
              <a:buChar char="o"/>
              <a:defRPr/>
            </a:lvl7pPr>
            <a:lvl8pPr indent="-317500" lvl="7" marL="3657600" rtl="0" algn="l">
              <a:spcBef>
                <a:spcPts val="300"/>
              </a:spcBef>
              <a:spcAft>
                <a:spcPts val="0"/>
              </a:spcAft>
              <a:buSzPts val="1400"/>
              <a:buChar char="o"/>
              <a:defRPr/>
            </a:lvl8pPr>
            <a:lvl9pPr indent="-317500" lvl="8" marL="4114800" rtl="0" algn="l">
              <a:spcBef>
                <a:spcPts val="300"/>
              </a:spcBef>
              <a:spcAft>
                <a:spcPts val="0"/>
              </a:spcAft>
              <a:buSzPts val="1400"/>
              <a:buChar char="o"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2" type="body"/>
          </p:nvPr>
        </p:nvSpPr>
        <p:spPr>
          <a:xfrm>
            <a:off x="4930776" y="951310"/>
            <a:ext cx="4213200" cy="200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✔"/>
              <a:defRPr/>
            </a:lvl2pPr>
            <a:lvl3pPr indent="-317500" lvl="2" marL="13716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▪"/>
              <a:defRPr/>
            </a:lvl3pPr>
            <a:lvl4pPr indent="-298450" lvl="3" marL="18288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❑"/>
              <a:defRPr/>
            </a:lvl4pPr>
            <a:lvl5pPr indent="-317500" lvl="4" marL="2286000" rtl="0" algn="l">
              <a:spcBef>
                <a:spcPts val="500"/>
              </a:spcBef>
              <a:spcAft>
                <a:spcPts val="0"/>
              </a:spcAft>
              <a:buSzPts val="1400"/>
              <a:buChar char="o"/>
              <a:defRPr/>
            </a:lvl5pPr>
            <a:lvl6pPr indent="-317500" lvl="5" marL="2743200" rtl="0" algn="l">
              <a:spcBef>
                <a:spcPts val="500"/>
              </a:spcBef>
              <a:spcAft>
                <a:spcPts val="0"/>
              </a:spcAft>
              <a:buSzPts val="1400"/>
              <a:buChar char="o"/>
              <a:defRPr/>
            </a:lvl6pPr>
            <a:lvl7pPr indent="-317500" lvl="6" marL="3200400" rtl="0" algn="l">
              <a:spcBef>
                <a:spcPts val="300"/>
              </a:spcBef>
              <a:spcAft>
                <a:spcPts val="0"/>
              </a:spcAft>
              <a:buSzPts val="1400"/>
              <a:buChar char="o"/>
              <a:defRPr/>
            </a:lvl7pPr>
            <a:lvl8pPr indent="-317500" lvl="7" marL="3657600" rtl="0" algn="l">
              <a:spcBef>
                <a:spcPts val="300"/>
              </a:spcBef>
              <a:spcAft>
                <a:spcPts val="0"/>
              </a:spcAft>
              <a:buSzPts val="1400"/>
              <a:buChar char="o"/>
              <a:defRPr/>
            </a:lvl8pPr>
            <a:lvl9pPr indent="-317500" lvl="8" marL="4114800" rtl="0" algn="l">
              <a:spcBef>
                <a:spcPts val="300"/>
              </a:spcBef>
              <a:spcAft>
                <a:spcPts val="0"/>
              </a:spcAft>
              <a:buSzPts val="1400"/>
              <a:buChar char="o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609600" y="4683919"/>
            <a:ext cx="19812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3124200" y="4683919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8572528" y="4909244"/>
            <a:ext cx="536700" cy="2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574675" y="249492"/>
            <a:ext cx="8001000" cy="51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30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>
            <a:off x="197514" y="1067994"/>
            <a:ext cx="8694900" cy="21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61950" lvl="0" marL="457200" rtl="0" algn="l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2100"/>
              <a:buChar char="•"/>
              <a:defRPr/>
            </a:lvl1pPr>
            <a:lvl2pPr indent="-342900" lvl="1" marL="914400" rtl="0" algn="l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1800"/>
              <a:buFont typeface="Courier New"/>
              <a:buChar char="o"/>
              <a:defRPr/>
            </a:lvl2pPr>
            <a:lvl3pPr indent="-342900" lvl="2" marL="1371600" rtl="0" algn="l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1800"/>
              <a:buChar char="▪"/>
              <a:defRPr/>
            </a:lvl3pPr>
            <a:lvl4pPr indent="-317500" lvl="3" marL="1828800" rtl="0" algn="l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1400"/>
              <a:buChar char="❑"/>
              <a:defRPr/>
            </a:lvl4pPr>
            <a:lvl5pPr indent="-342900" lvl="4" marL="2286000" rtl="0" algn="l"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1800"/>
              <a:buFont typeface="Arial"/>
              <a:buChar char="o"/>
              <a:defRPr/>
            </a:lvl5pPr>
            <a:lvl6pPr indent="-298450" lvl="5" marL="2743200" rtl="0" algn="l">
              <a:spcBef>
                <a:spcPts val="500"/>
              </a:spcBef>
              <a:spcAft>
                <a:spcPts val="0"/>
              </a:spcAft>
              <a:buSzPts val="1100"/>
              <a:buChar char="o"/>
              <a:defRPr sz="1100"/>
            </a:lvl6pPr>
            <a:lvl7pPr indent="-298450" lvl="6" marL="3200400" rtl="0" algn="l">
              <a:spcBef>
                <a:spcPts val="300"/>
              </a:spcBef>
              <a:spcAft>
                <a:spcPts val="0"/>
              </a:spcAft>
              <a:buSzPts val="1100"/>
              <a:buChar char="o"/>
              <a:defRPr sz="1100"/>
            </a:lvl7pPr>
            <a:lvl8pPr indent="-298450" lvl="7" marL="3657600" rtl="0" algn="l">
              <a:spcBef>
                <a:spcPts val="300"/>
              </a:spcBef>
              <a:spcAft>
                <a:spcPts val="0"/>
              </a:spcAft>
              <a:buSzPts val="1100"/>
              <a:buChar char="o"/>
              <a:defRPr sz="1100"/>
            </a:lvl8pPr>
            <a:lvl9pPr indent="-298450" lvl="8" marL="4114800" rtl="0" algn="l">
              <a:spcBef>
                <a:spcPts val="300"/>
              </a:spcBef>
              <a:spcAft>
                <a:spcPts val="0"/>
              </a:spcAft>
              <a:buSzPts val="1100"/>
              <a:buChar char="o"/>
              <a:defRPr sz="1100"/>
            </a:lvl9pPr>
          </a:lstStyle>
          <a:p/>
        </p:txBody>
      </p:sp>
      <p:pic>
        <p:nvPicPr>
          <p:cNvPr descr="logo ufjf.jpg" id="18" name="Google Shape;18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572528" y="641139"/>
            <a:ext cx="579898" cy="414066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572528" y="4833714"/>
            <a:ext cx="536700" cy="2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rt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rt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rt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rt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>
  <p:cSld name="Cabeçalho da Seção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0" y="1491630"/>
            <a:ext cx="9144000" cy="18903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sz="36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572528" y="4963250"/>
            <a:ext cx="536700" cy="2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23" name="Google Shape;23;p4"/>
          <p:cNvSpPr/>
          <p:nvPr/>
        </p:nvSpPr>
        <p:spPr>
          <a:xfrm>
            <a:off x="0" y="573528"/>
            <a:ext cx="86721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4" name="Google Shape;24;p4"/>
          <p:cNvSpPr/>
          <p:nvPr/>
        </p:nvSpPr>
        <p:spPr>
          <a:xfrm>
            <a:off x="0" y="1491630"/>
            <a:ext cx="9144000" cy="82152"/>
          </a:xfrm>
          <a:custGeom>
            <a:rect b="b" l="l" r="r" t="t"/>
            <a:pathLst>
              <a:path extrusionOk="0" h="1000" w="100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extrusionOk="0" h="1000" w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990000"/>
          </a:solidFill>
          <a:ln cap="flat" cmpd="sng" w="31750">
            <a:solidFill>
              <a:srgbClr val="8A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5" name="Google Shape;25;p4"/>
          <p:cNvCxnSpPr/>
          <p:nvPr/>
        </p:nvCxnSpPr>
        <p:spPr>
          <a:xfrm>
            <a:off x="0" y="3381840"/>
            <a:ext cx="9144000" cy="0"/>
          </a:xfrm>
          <a:prstGeom prst="straightConnector1">
            <a:avLst/>
          </a:prstGeom>
          <a:noFill/>
          <a:ln cap="flat" cmpd="sng" w="38100">
            <a:solidFill>
              <a:srgbClr val="8A00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type="title"/>
          </p:nvPr>
        </p:nvSpPr>
        <p:spPr>
          <a:xfrm>
            <a:off x="142844" y="195486"/>
            <a:ext cx="8858400" cy="513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566738" y="951310"/>
            <a:ext cx="4211400" cy="21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61950" lvl="0" marL="4572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1pPr>
            <a:lvl2pPr indent="-342900" lvl="1" marL="9144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✔"/>
              <a:defRPr sz="1800"/>
            </a:lvl2pPr>
            <a:lvl3pPr indent="-323850" lvl="2" marL="13716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▪"/>
              <a:defRPr sz="1500"/>
            </a:lvl3pPr>
            <a:lvl4pPr indent="-298450" lvl="3" marL="18288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❑"/>
              <a:defRPr sz="1400"/>
            </a:lvl4pPr>
            <a:lvl5pPr indent="-317500" lvl="4" marL="2286000" rtl="0" algn="l">
              <a:spcBef>
                <a:spcPts val="500"/>
              </a:spcBef>
              <a:spcAft>
                <a:spcPts val="0"/>
              </a:spcAft>
              <a:buSzPts val="1400"/>
              <a:buFont typeface="Arial"/>
              <a:buChar char="o"/>
              <a:defRPr sz="1400"/>
            </a:lvl5pPr>
            <a:lvl6pPr indent="-317500" lvl="5" marL="2743200" rtl="0" algn="l">
              <a:spcBef>
                <a:spcPts val="500"/>
              </a:spcBef>
              <a:spcAft>
                <a:spcPts val="0"/>
              </a:spcAft>
              <a:buSzPts val="1400"/>
              <a:buFont typeface="Arial"/>
              <a:buChar char="o"/>
              <a:defRPr sz="1400"/>
            </a:lvl6pPr>
            <a:lvl7pPr indent="-317500" lvl="6" marL="3200400" rtl="0" algn="l">
              <a:spcBef>
                <a:spcPts val="300"/>
              </a:spcBef>
              <a:spcAft>
                <a:spcPts val="0"/>
              </a:spcAft>
              <a:buSzPts val="1400"/>
              <a:buFont typeface="Arial"/>
              <a:buChar char="o"/>
              <a:defRPr sz="1400"/>
            </a:lvl7pPr>
            <a:lvl8pPr indent="-317500" lvl="7" marL="3657600" rtl="0" algn="l">
              <a:spcBef>
                <a:spcPts val="300"/>
              </a:spcBef>
              <a:spcAft>
                <a:spcPts val="0"/>
              </a:spcAft>
              <a:buSzPts val="1400"/>
              <a:buFont typeface="Arial"/>
              <a:buChar char="o"/>
              <a:defRPr sz="1400"/>
            </a:lvl8pPr>
            <a:lvl9pPr indent="-317500" lvl="8" marL="4114800" rtl="0" algn="l">
              <a:spcBef>
                <a:spcPts val="300"/>
              </a:spcBef>
              <a:spcAft>
                <a:spcPts val="0"/>
              </a:spcAft>
              <a:buSzPts val="1400"/>
              <a:buFont typeface="Arial"/>
              <a:buChar char="o"/>
              <a:defRPr sz="14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930776" y="951310"/>
            <a:ext cx="4213200" cy="21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61950" lvl="0" marL="4572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1pPr>
            <a:lvl2pPr indent="-342900" lvl="1" marL="9144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✔"/>
              <a:defRPr sz="1800"/>
            </a:lvl2pPr>
            <a:lvl3pPr indent="-323850" lvl="2" marL="13716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▪"/>
              <a:defRPr sz="1500"/>
            </a:lvl3pPr>
            <a:lvl4pPr indent="-298450" lvl="3" marL="18288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❑"/>
              <a:defRPr sz="1400"/>
            </a:lvl4pPr>
            <a:lvl5pPr indent="-317500" lvl="4" marL="2286000" rtl="0" algn="l">
              <a:spcBef>
                <a:spcPts val="500"/>
              </a:spcBef>
              <a:spcAft>
                <a:spcPts val="0"/>
              </a:spcAft>
              <a:buSzPts val="1400"/>
              <a:buFont typeface="Arial"/>
              <a:buChar char="o"/>
              <a:defRPr sz="1400"/>
            </a:lvl5pPr>
            <a:lvl6pPr indent="-317500" lvl="5" marL="2743200" rtl="0" algn="l">
              <a:spcBef>
                <a:spcPts val="500"/>
              </a:spcBef>
              <a:spcAft>
                <a:spcPts val="0"/>
              </a:spcAft>
              <a:buSzPts val="1400"/>
              <a:buFont typeface="Arial"/>
              <a:buChar char="o"/>
              <a:defRPr sz="1400"/>
            </a:lvl6pPr>
            <a:lvl7pPr indent="-317500" lvl="6" marL="3200400" rtl="0" algn="l">
              <a:spcBef>
                <a:spcPts val="300"/>
              </a:spcBef>
              <a:spcAft>
                <a:spcPts val="0"/>
              </a:spcAft>
              <a:buSzPts val="1400"/>
              <a:buFont typeface="Arial"/>
              <a:buChar char="o"/>
              <a:defRPr sz="1400"/>
            </a:lvl7pPr>
            <a:lvl8pPr indent="-317500" lvl="7" marL="3657600" rtl="0" algn="l">
              <a:spcBef>
                <a:spcPts val="300"/>
              </a:spcBef>
              <a:spcAft>
                <a:spcPts val="0"/>
              </a:spcAft>
              <a:buSzPts val="1400"/>
              <a:buFont typeface="Arial"/>
              <a:buChar char="o"/>
              <a:defRPr sz="1400"/>
            </a:lvl8pPr>
            <a:lvl9pPr indent="-317500" lvl="8" marL="4114800" rtl="0" algn="l">
              <a:spcBef>
                <a:spcPts val="300"/>
              </a:spcBef>
              <a:spcAft>
                <a:spcPts val="0"/>
              </a:spcAft>
              <a:buSzPts val="1400"/>
              <a:buFont typeface="Arial"/>
              <a:buChar char="o"/>
              <a:defRPr sz="1400"/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609600" y="4683919"/>
            <a:ext cx="19812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4683919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572528" y="4909244"/>
            <a:ext cx="536700" cy="2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007909"/>
            <a:ext cx="40401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1" sz="1200"/>
            </a:lvl4pPr>
            <a:lvl5pPr indent="-228600" lvl="4" marL="2286000" rtl="0" algn="l">
              <a:spcBef>
                <a:spcPts val="500"/>
              </a:spcBef>
              <a:spcAft>
                <a:spcPts val="0"/>
              </a:spcAft>
              <a:buSzPts val="1200"/>
              <a:buFont typeface="Arial"/>
              <a:buNone/>
              <a:defRPr b="1" sz="1200"/>
            </a:lvl5pPr>
            <a:lvl6pPr indent="-228600" lvl="5" marL="2743200" rtl="0" algn="l">
              <a:spcBef>
                <a:spcPts val="500"/>
              </a:spcBef>
              <a:spcAft>
                <a:spcPts val="0"/>
              </a:spcAft>
              <a:buSzPts val="1200"/>
              <a:buFont typeface="Arial"/>
              <a:buNone/>
              <a:defRPr b="1" sz="1200"/>
            </a:lvl6pPr>
            <a:lvl7pPr indent="-228600" lvl="6" marL="3200400" rtl="0" algn="l">
              <a:spcBef>
                <a:spcPts val="300"/>
              </a:spcBef>
              <a:spcAft>
                <a:spcPts val="0"/>
              </a:spcAft>
              <a:buSzPts val="1200"/>
              <a:buFont typeface="Arial"/>
              <a:buNone/>
              <a:defRPr b="1" sz="1200"/>
            </a:lvl7pPr>
            <a:lvl8pPr indent="-228600" lvl="7" marL="3657600" rtl="0" algn="l">
              <a:spcBef>
                <a:spcPts val="300"/>
              </a:spcBef>
              <a:spcAft>
                <a:spcPts val="0"/>
              </a:spcAft>
              <a:buSzPts val="1200"/>
              <a:buFont typeface="Arial"/>
              <a:buNone/>
              <a:defRPr b="1" sz="1200"/>
            </a:lvl8pPr>
            <a:lvl9pPr indent="-228600" lvl="8" marL="4114800" rtl="0" algn="l">
              <a:spcBef>
                <a:spcPts val="300"/>
              </a:spcBef>
              <a:spcAft>
                <a:spcPts val="0"/>
              </a:spcAft>
              <a:buSzPts val="1200"/>
              <a:buFont typeface="Arial"/>
              <a:buNone/>
              <a:defRPr b="1" sz="12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57200" y="1631156"/>
            <a:ext cx="4040100" cy="18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42900" lvl="0" marL="4572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indent="-323850" lvl="1" marL="9144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✔"/>
              <a:defRPr sz="1500"/>
            </a:lvl2pPr>
            <a:lvl3pPr indent="-317500" lvl="2" marL="13716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▪"/>
              <a:defRPr sz="1400"/>
            </a:lvl3pPr>
            <a:lvl4pPr indent="-292100" lvl="3" marL="18288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Char char="❑"/>
              <a:defRPr sz="1200"/>
            </a:lvl4pPr>
            <a:lvl5pPr indent="-304800" lvl="4" marL="2286000" rtl="0" algn="l">
              <a:spcBef>
                <a:spcPts val="500"/>
              </a:spcBef>
              <a:spcAft>
                <a:spcPts val="0"/>
              </a:spcAft>
              <a:buSzPts val="1200"/>
              <a:buFont typeface="Arial"/>
              <a:buChar char="o"/>
              <a:defRPr sz="1200"/>
            </a:lvl5pPr>
            <a:lvl6pPr indent="-304800" lvl="5" marL="2743200" rtl="0" algn="l">
              <a:spcBef>
                <a:spcPts val="500"/>
              </a:spcBef>
              <a:spcAft>
                <a:spcPts val="0"/>
              </a:spcAft>
              <a:buSzPts val="1200"/>
              <a:buFont typeface="Arial"/>
              <a:buChar char="o"/>
              <a:defRPr sz="1200"/>
            </a:lvl6pPr>
            <a:lvl7pPr indent="-304800" lvl="6" marL="3200400" rtl="0" algn="l">
              <a:spcBef>
                <a:spcPts val="300"/>
              </a:spcBef>
              <a:spcAft>
                <a:spcPts val="0"/>
              </a:spcAft>
              <a:buSzPts val="1200"/>
              <a:buFont typeface="Arial"/>
              <a:buChar char="o"/>
              <a:defRPr sz="1200"/>
            </a:lvl7pPr>
            <a:lvl8pPr indent="-304800" lvl="7" marL="3657600" rtl="0" algn="l">
              <a:spcBef>
                <a:spcPts val="300"/>
              </a:spcBef>
              <a:spcAft>
                <a:spcPts val="0"/>
              </a:spcAft>
              <a:buSzPts val="1200"/>
              <a:buFont typeface="Arial"/>
              <a:buChar char="o"/>
              <a:defRPr sz="1200"/>
            </a:lvl8pPr>
            <a:lvl9pPr indent="-304800" lvl="8" marL="4114800" rtl="0" algn="l">
              <a:spcBef>
                <a:spcPts val="300"/>
              </a:spcBef>
              <a:spcAft>
                <a:spcPts val="0"/>
              </a:spcAft>
              <a:buSzPts val="1200"/>
              <a:buFont typeface="Arial"/>
              <a:buChar char="o"/>
              <a:defRPr sz="1200"/>
            </a:lvl9pPr>
          </a:lstStyle>
          <a:p/>
        </p:txBody>
      </p:sp>
      <p:sp>
        <p:nvSpPr>
          <p:cNvPr id="37" name="Google Shape;37;p6"/>
          <p:cNvSpPr txBox="1"/>
          <p:nvPr>
            <p:ph idx="3" type="body"/>
          </p:nvPr>
        </p:nvSpPr>
        <p:spPr>
          <a:xfrm>
            <a:off x="4645026" y="1007909"/>
            <a:ext cx="4041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1" sz="1200"/>
            </a:lvl4pPr>
            <a:lvl5pPr indent="-228600" lvl="4" marL="2286000" rtl="0" algn="l">
              <a:spcBef>
                <a:spcPts val="500"/>
              </a:spcBef>
              <a:spcAft>
                <a:spcPts val="0"/>
              </a:spcAft>
              <a:buSzPts val="1200"/>
              <a:buFont typeface="Arial"/>
              <a:buNone/>
              <a:defRPr b="1" sz="1200"/>
            </a:lvl5pPr>
            <a:lvl6pPr indent="-228600" lvl="5" marL="2743200" rtl="0" algn="l">
              <a:spcBef>
                <a:spcPts val="500"/>
              </a:spcBef>
              <a:spcAft>
                <a:spcPts val="0"/>
              </a:spcAft>
              <a:buSzPts val="1200"/>
              <a:buFont typeface="Arial"/>
              <a:buNone/>
              <a:defRPr b="1" sz="1200"/>
            </a:lvl6pPr>
            <a:lvl7pPr indent="-228600" lvl="6" marL="3200400" rtl="0" algn="l">
              <a:spcBef>
                <a:spcPts val="300"/>
              </a:spcBef>
              <a:spcAft>
                <a:spcPts val="0"/>
              </a:spcAft>
              <a:buSzPts val="1200"/>
              <a:buFont typeface="Arial"/>
              <a:buNone/>
              <a:defRPr b="1" sz="1200"/>
            </a:lvl7pPr>
            <a:lvl8pPr indent="-228600" lvl="7" marL="3657600" rtl="0" algn="l">
              <a:spcBef>
                <a:spcPts val="300"/>
              </a:spcBef>
              <a:spcAft>
                <a:spcPts val="0"/>
              </a:spcAft>
              <a:buSzPts val="1200"/>
              <a:buFont typeface="Arial"/>
              <a:buNone/>
              <a:defRPr b="1" sz="1200"/>
            </a:lvl8pPr>
            <a:lvl9pPr indent="-228600" lvl="8" marL="4114800" rtl="0" algn="l">
              <a:spcBef>
                <a:spcPts val="300"/>
              </a:spcBef>
              <a:spcAft>
                <a:spcPts val="0"/>
              </a:spcAft>
              <a:buSzPts val="1200"/>
              <a:buFont typeface="Arial"/>
              <a:buNone/>
              <a:defRPr b="1" sz="1200"/>
            </a:lvl9pPr>
          </a:lstStyle>
          <a:p/>
        </p:txBody>
      </p:sp>
      <p:sp>
        <p:nvSpPr>
          <p:cNvPr id="38" name="Google Shape;38;p6"/>
          <p:cNvSpPr txBox="1"/>
          <p:nvPr>
            <p:ph idx="4" type="body"/>
          </p:nvPr>
        </p:nvSpPr>
        <p:spPr>
          <a:xfrm>
            <a:off x="4645026" y="1631156"/>
            <a:ext cx="4041600" cy="18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42900" lvl="0" marL="4572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indent="-323850" lvl="1" marL="9144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✔"/>
              <a:defRPr sz="1500"/>
            </a:lvl2pPr>
            <a:lvl3pPr indent="-317500" lvl="2" marL="13716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▪"/>
              <a:defRPr sz="1400"/>
            </a:lvl3pPr>
            <a:lvl4pPr indent="-292100" lvl="3" marL="18288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Char char="❑"/>
              <a:defRPr sz="1200"/>
            </a:lvl4pPr>
            <a:lvl5pPr indent="-304800" lvl="4" marL="2286000" rtl="0" algn="l">
              <a:spcBef>
                <a:spcPts val="500"/>
              </a:spcBef>
              <a:spcAft>
                <a:spcPts val="0"/>
              </a:spcAft>
              <a:buSzPts val="1200"/>
              <a:buFont typeface="Arial"/>
              <a:buChar char="o"/>
              <a:defRPr sz="1200"/>
            </a:lvl5pPr>
            <a:lvl6pPr indent="-304800" lvl="5" marL="2743200" rtl="0" algn="l">
              <a:spcBef>
                <a:spcPts val="500"/>
              </a:spcBef>
              <a:spcAft>
                <a:spcPts val="0"/>
              </a:spcAft>
              <a:buSzPts val="1200"/>
              <a:buFont typeface="Arial"/>
              <a:buChar char="o"/>
              <a:defRPr sz="1200"/>
            </a:lvl6pPr>
            <a:lvl7pPr indent="-304800" lvl="6" marL="3200400" rtl="0" algn="l">
              <a:spcBef>
                <a:spcPts val="300"/>
              </a:spcBef>
              <a:spcAft>
                <a:spcPts val="0"/>
              </a:spcAft>
              <a:buSzPts val="1200"/>
              <a:buFont typeface="Arial"/>
              <a:buChar char="o"/>
              <a:defRPr sz="1200"/>
            </a:lvl7pPr>
            <a:lvl8pPr indent="-304800" lvl="7" marL="3657600" rtl="0" algn="l">
              <a:spcBef>
                <a:spcPts val="300"/>
              </a:spcBef>
              <a:spcAft>
                <a:spcPts val="0"/>
              </a:spcAft>
              <a:buSzPts val="1200"/>
              <a:buFont typeface="Arial"/>
              <a:buChar char="o"/>
              <a:defRPr sz="1200"/>
            </a:lvl8pPr>
            <a:lvl9pPr indent="-304800" lvl="8" marL="4114800" rtl="0" algn="l">
              <a:spcBef>
                <a:spcPts val="300"/>
              </a:spcBef>
              <a:spcAft>
                <a:spcPts val="0"/>
              </a:spcAft>
              <a:buSzPts val="1200"/>
              <a:buFont typeface="Arial"/>
              <a:buChar char="o"/>
              <a:defRPr sz="1200"/>
            </a:lvl9pPr>
          </a:lstStyle>
          <a:p/>
        </p:txBody>
      </p:sp>
      <p:sp>
        <p:nvSpPr>
          <p:cNvPr id="39" name="Google Shape;39;p6"/>
          <p:cNvSpPr txBox="1"/>
          <p:nvPr>
            <p:ph idx="10" type="dt"/>
          </p:nvPr>
        </p:nvSpPr>
        <p:spPr>
          <a:xfrm>
            <a:off x="609600" y="4683919"/>
            <a:ext cx="19812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11" type="ftr"/>
          </p:nvPr>
        </p:nvSpPr>
        <p:spPr>
          <a:xfrm>
            <a:off x="3124200" y="4683919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41" name="Google Shape;41;p6"/>
          <p:cNvSpPr txBox="1"/>
          <p:nvPr>
            <p:ph idx="12" type="sldNum"/>
          </p:nvPr>
        </p:nvSpPr>
        <p:spPr>
          <a:xfrm>
            <a:off x="8572528" y="4909244"/>
            <a:ext cx="536700" cy="2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type="title"/>
          </p:nvPr>
        </p:nvSpPr>
        <p:spPr>
          <a:xfrm>
            <a:off x="142844" y="195486"/>
            <a:ext cx="8858400" cy="513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0" type="dt"/>
          </p:nvPr>
        </p:nvSpPr>
        <p:spPr>
          <a:xfrm>
            <a:off x="609600" y="4683919"/>
            <a:ext cx="19812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45" name="Google Shape;45;p7"/>
          <p:cNvSpPr txBox="1"/>
          <p:nvPr>
            <p:ph idx="11" type="ftr"/>
          </p:nvPr>
        </p:nvSpPr>
        <p:spPr>
          <a:xfrm>
            <a:off x="3124200" y="4683919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8572528" y="4909244"/>
            <a:ext cx="536700" cy="2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idx="10" type="dt"/>
          </p:nvPr>
        </p:nvSpPr>
        <p:spPr>
          <a:xfrm>
            <a:off x="609600" y="4683919"/>
            <a:ext cx="19812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49" name="Google Shape;49;p8"/>
          <p:cNvSpPr txBox="1"/>
          <p:nvPr>
            <p:ph idx="11" type="ftr"/>
          </p:nvPr>
        </p:nvSpPr>
        <p:spPr>
          <a:xfrm>
            <a:off x="3124200" y="4683919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50" name="Google Shape;50;p8"/>
          <p:cNvSpPr txBox="1"/>
          <p:nvPr>
            <p:ph idx="12" type="sldNum"/>
          </p:nvPr>
        </p:nvSpPr>
        <p:spPr>
          <a:xfrm>
            <a:off x="8572528" y="4909244"/>
            <a:ext cx="536700" cy="2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/>
          <p:nvPr>
            <p:ph type="title"/>
          </p:nvPr>
        </p:nvSpPr>
        <p:spPr>
          <a:xfrm>
            <a:off x="457201" y="204788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sz="15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" type="body"/>
          </p:nvPr>
        </p:nvSpPr>
        <p:spPr>
          <a:xfrm>
            <a:off x="3575050" y="204788"/>
            <a:ext cx="5111700" cy="23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81000" lvl="0" marL="4572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Char char="✔"/>
              <a:defRPr sz="2100"/>
            </a:lvl2pPr>
            <a:lvl3pPr indent="-342900" lvl="2" marL="13716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 sz="1800"/>
            </a:lvl3pPr>
            <a:lvl4pPr indent="-304800" lvl="3" marL="18288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Char char="❑"/>
              <a:defRPr sz="1500"/>
            </a:lvl4pPr>
            <a:lvl5pPr indent="-323850" lvl="4" marL="2286000" rtl="0" algn="l">
              <a:spcBef>
                <a:spcPts val="500"/>
              </a:spcBef>
              <a:spcAft>
                <a:spcPts val="0"/>
              </a:spcAft>
              <a:buSzPts val="1500"/>
              <a:buFont typeface="Arial"/>
              <a:buChar char="o"/>
              <a:defRPr sz="1500"/>
            </a:lvl5pPr>
            <a:lvl6pPr indent="-323850" lvl="5" marL="2743200" rtl="0" algn="l">
              <a:spcBef>
                <a:spcPts val="500"/>
              </a:spcBef>
              <a:spcAft>
                <a:spcPts val="0"/>
              </a:spcAft>
              <a:buSzPts val="1500"/>
              <a:buFont typeface="Arial"/>
              <a:buChar char="o"/>
              <a:defRPr sz="1500"/>
            </a:lvl6pPr>
            <a:lvl7pPr indent="-323850" lvl="6" marL="3200400" rtl="0" algn="l">
              <a:spcBef>
                <a:spcPts val="400"/>
              </a:spcBef>
              <a:spcAft>
                <a:spcPts val="0"/>
              </a:spcAft>
              <a:buSzPts val="1500"/>
              <a:buFont typeface="Arial"/>
              <a:buChar char="o"/>
              <a:defRPr sz="1500"/>
            </a:lvl7pPr>
            <a:lvl8pPr indent="-323850" lvl="7" marL="3657600" rtl="0" algn="l">
              <a:spcBef>
                <a:spcPts val="400"/>
              </a:spcBef>
              <a:spcAft>
                <a:spcPts val="0"/>
              </a:spcAft>
              <a:buSzPts val="1500"/>
              <a:buFont typeface="Arial"/>
              <a:buChar char="o"/>
              <a:defRPr sz="1500"/>
            </a:lvl8pPr>
            <a:lvl9pPr indent="-323850" lvl="8" marL="4114800" rtl="0" algn="l">
              <a:spcBef>
                <a:spcPts val="400"/>
              </a:spcBef>
              <a:spcAft>
                <a:spcPts val="0"/>
              </a:spcAft>
              <a:buSzPts val="1500"/>
              <a:buFont typeface="Arial"/>
              <a:buChar char="o"/>
              <a:defRPr sz="1500"/>
            </a:lvl9pPr>
          </a:lstStyle>
          <a:p/>
        </p:txBody>
      </p:sp>
      <p:sp>
        <p:nvSpPr>
          <p:cNvPr id="54" name="Google Shape;54;p9"/>
          <p:cNvSpPr txBox="1"/>
          <p:nvPr>
            <p:ph idx="2" type="body"/>
          </p:nvPr>
        </p:nvSpPr>
        <p:spPr>
          <a:xfrm>
            <a:off x="457201" y="1076326"/>
            <a:ext cx="30084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1pPr>
            <a:lvl2pPr indent="-228600" lvl="1" marL="9144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2pPr>
            <a:lvl3pPr indent="-228600" lvl="2" marL="13716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3pPr>
            <a:lvl4pPr indent="-228600" lvl="3" marL="18288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700"/>
            </a:lvl4pPr>
            <a:lvl5pPr indent="-228600" lvl="4" marL="2286000" rtl="0" algn="l">
              <a:spcBef>
                <a:spcPts val="500"/>
              </a:spcBef>
              <a:spcAft>
                <a:spcPts val="0"/>
              </a:spcAft>
              <a:buSzPts val="700"/>
              <a:buFont typeface="Arial"/>
              <a:buNone/>
              <a:defRPr sz="700"/>
            </a:lvl5pPr>
            <a:lvl6pPr indent="-228600" lvl="5" marL="2743200" rtl="0" algn="l">
              <a:spcBef>
                <a:spcPts val="500"/>
              </a:spcBef>
              <a:spcAft>
                <a:spcPts val="0"/>
              </a:spcAft>
              <a:buSzPts val="700"/>
              <a:buFont typeface="Arial"/>
              <a:buNone/>
              <a:defRPr sz="700"/>
            </a:lvl6pPr>
            <a:lvl7pPr indent="-228600" lvl="6" marL="3200400" rtl="0" algn="l">
              <a:spcBef>
                <a:spcPts val="200"/>
              </a:spcBef>
              <a:spcAft>
                <a:spcPts val="0"/>
              </a:spcAft>
              <a:buSzPts val="700"/>
              <a:buFont typeface="Arial"/>
              <a:buNone/>
              <a:defRPr sz="700"/>
            </a:lvl7pPr>
            <a:lvl8pPr indent="-228600" lvl="7" marL="3657600" rtl="0" algn="l">
              <a:spcBef>
                <a:spcPts val="200"/>
              </a:spcBef>
              <a:spcAft>
                <a:spcPts val="0"/>
              </a:spcAft>
              <a:buSzPts val="700"/>
              <a:buFont typeface="Arial"/>
              <a:buNone/>
              <a:defRPr sz="700"/>
            </a:lvl8pPr>
            <a:lvl9pPr indent="-228600" lvl="8" marL="4114800" rtl="0" algn="l">
              <a:spcBef>
                <a:spcPts val="200"/>
              </a:spcBef>
              <a:spcAft>
                <a:spcPts val="0"/>
              </a:spcAft>
              <a:buSzPts val="700"/>
              <a:buFont typeface="Arial"/>
              <a:buNone/>
              <a:defRPr sz="700"/>
            </a:lvl9pPr>
          </a:lstStyle>
          <a:p/>
        </p:txBody>
      </p:sp>
      <p:sp>
        <p:nvSpPr>
          <p:cNvPr id="55" name="Google Shape;55;p9"/>
          <p:cNvSpPr txBox="1"/>
          <p:nvPr>
            <p:ph idx="10" type="dt"/>
          </p:nvPr>
        </p:nvSpPr>
        <p:spPr>
          <a:xfrm>
            <a:off x="609600" y="4683919"/>
            <a:ext cx="19812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3124200" y="4683919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8572528" y="4909244"/>
            <a:ext cx="536700" cy="2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sz="15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0" name="Google Shape;60;p10"/>
          <p:cNvSpPr/>
          <p:nvPr>
            <p:ph idx="2" type="pic"/>
          </p:nvPr>
        </p:nvSpPr>
        <p:spPr>
          <a:xfrm>
            <a:off x="1792288" y="459581"/>
            <a:ext cx="54864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  <a:defRPr b="0" i="1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1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Arial"/>
              <a:buNone/>
              <a:defRPr b="0" i="1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Arial"/>
              <a:buNone/>
              <a:defRPr b="0" i="1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Arial"/>
              <a:buNone/>
              <a:defRPr b="0" i="1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Arial"/>
              <a:buNone/>
              <a:defRPr b="0" i="1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Google Shape;61;p10"/>
          <p:cNvSpPr txBox="1"/>
          <p:nvPr>
            <p:ph idx="1" type="body"/>
          </p:nvPr>
        </p:nvSpPr>
        <p:spPr>
          <a:xfrm>
            <a:off x="1792288" y="4025503"/>
            <a:ext cx="54864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1pPr>
            <a:lvl2pPr indent="-228600" lvl="1" marL="9144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2pPr>
            <a:lvl3pPr indent="-228600" lvl="2" marL="13716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3pPr>
            <a:lvl4pPr indent="-228600" lvl="3" marL="18288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700"/>
            </a:lvl4pPr>
            <a:lvl5pPr indent="-228600" lvl="4" marL="2286000" rtl="0" algn="l">
              <a:spcBef>
                <a:spcPts val="500"/>
              </a:spcBef>
              <a:spcAft>
                <a:spcPts val="0"/>
              </a:spcAft>
              <a:buSzPts val="700"/>
              <a:buFont typeface="Arial"/>
              <a:buNone/>
              <a:defRPr sz="700"/>
            </a:lvl5pPr>
            <a:lvl6pPr indent="-228600" lvl="5" marL="2743200" rtl="0" algn="l">
              <a:spcBef>
                <a:spcPts val="500"/>
              </a:spcBef>
              <a:spcAft>
                <a:spcPts val="0"/>
              </a:spcAft>
              <a:buSzPts val="700"/>
              <a:buFont typeface="Arial"/>
              <a:buNone/>
              <a:defRPr sz="700"/>
            </a:lvl6pPr>
            <a:lvl7pPr indent="-228600" lvl="6" marL="3200400" rtl="0" algn="l">
              <a:spcBef>
                <a:spcPts val="200"/>
              </a:spcBef>
              <a:spcAft>
                <a:spcPts val="0"/>
              </a:spcAft>
              <a:buSzPts val="700"/>
              <a:buFont typeface="Arial"/>
              <a:buNone/>
              <a:defRPr sz="700"/>
            </a:lvl7pPr>
            <a:lvl8pPr indent="-228600" lvl="7" marL="3657600" rtl="0" algn="l">
              <a:spcBef>
                <a:spcPts val="200"/>
              </a:spcBef>
              <a:spcAft>
                <a:spcPts val="0"/>
              </a:spcAft>
              <a:buSzPts val="700"/>
              <a:buFont typeface="Arial"/>
              <a:buNone/>
              <a:defRPr sz="700"/>
            </a:lvl8pPr>
            <a:lvl9pPr indent="-228600" lvl="8" marL="4114800" rtl="0" algn="l">
              <a:spcBef>
                <a:spcPts val="200"/>
              </a:spcBef>
              <a:spcAft>
                <a:spcPts val="0"/>
              </a:spcAft>
              <a:buSzPts val="700"/>
              <a:buFont typeface="Arial"/>
              <a:buNone/>
              <a:defRPr sz="7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609600" y="4683919"/>
            <a:ext cx="19812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3124200" y="4683919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8572528" y="4909244"/>
            <a:ext cx="536700" cy="2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42844" y="195486"/>
            <a:ext cx="8858400" cy="513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3000" u="none" cap="none" strike="noStrike">
                <a:solidFill>
                  <a:srgbClr val="47596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2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2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2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2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2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2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2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2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42844" y="951310"/>
            <a:ext cx="8858400" cy="19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61950" lvl="0" marL="4572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✔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1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❑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o"/>
              <a:defRPr b="0" i="1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o"/>
              <a:defRPr b="0" i="1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o"/>
              <a:defRPr b="0" i="1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o"/>
              <a:defRPr b="0" i="1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o"/>
              <a:defRPr b="0" i="1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/>
          <p:nvPr/>
        </p:nvSpPr>
        <p:spPr>
          <a:xfrm>
            <a:off x="0" y="844154"/>
            <a:ext cx="8567738" cy="66665"/>
          </a:xfrm>
          <a:custGeom>
            <a:rect b="b" l="l" r="r" t="t"/>
            <a:pathLst>
              <a:path extrusionOk="0" h="1000" w="100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extrusionOk="0" h="1000" w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8A0000"/>
          </a:solidFill>
          <a:ln cap="flat" cmpd="sng" w="31750">
            <a:solidFill>
              <a:srgbClr val="8A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Google Shape;9;p1"/>
          <p:cNvSpPr txBox="1"/>
          <p:nvPr>
            <p:ph idx="12" type="sldNum"/>
          </p:nvPr>
        </p:nvSpPr>
        <p:spPr>
          <a:xfrm>
            <a:off x="8572528" y="4909244"/>
            <a:ext cx="536700" cy="2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/>
          <p:nvPr>
            <p:ph type="ctrTitle"/>
          </p:nvPr>
        </p:nvSpPr>
        <p:spPr>
          <a:xfrm>
            <a:off x="760414" y="1545636"/>
            <a:ext cx="7772400" cy="12423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APRESENTAÇÃO</a:t>
            </a:r>
            <a:endParaRPr/>
          </a:p>
        </p:txBody>
      </p:sp>
      <p:sp>
        <p:nvSpPr>
          <p:cNvPr id="89" name="Google Shape;89;p14"/>
          <p:cNvSpPr txBox="1"/>
          <p:nvPr>
            <p:ph idx="1" type="subTitle"/>
          </p:nvPr>
        </p:nvSpPr>
        <p:spPr>
          <a:xfrm>
            <a:off x="1062832" y="3203399"/>
            <a:ext cx="7010400" cy="3924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500"/>
              </a:spcBef>
              <a:spcAft>
                <a:spcPts val="500"/>
              </a:spcAft>
              <a:buNone/>
            </a:pPr>
            <a:r>
              <a:rPr lang="pt-BR"/>
              <a:t>DISCENTE</a:t>
            </a:r>
            <a:endParaRPr/>
          </a:p>
        </p:txBody>
      </p:sp>
      <p:pic>
        <p:nvPicPr>
          <p:cNvPr id="90" name="Google Shape;9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7250" y="79350"/>
            <a:ext cx="2039515" cy="1156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44025" y="152300"/>
            <a:ext cx="1901459" cy="1083175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4"/>
          <p:cNvSpPr txBox="1"/>
          <p:nvPr>
            <p:ph idx="1" type="subTitle"/>
          </p:nvPr>
        </p:nvSpPr>
        <p:spPr>
          <a:xfrm>
            <a:off x="1139032" y="3736799"/>
            <a:ext cx="7010400" cy="3924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500"/>
              </a:spcBef>
              <a:spcAft>
                <a:spcPts val="500"/>
              </a:spcAft>
              <a:buNone/>
            </a:pPr>
            <a:r>
              <a:rPr lang="pt-BR" sz="1600"/>
              <a:t>Mestrando/a em Modelagem Computacional</a:t>
            </a:r>
            <a:endParaRPr sz="1600"/>
          </a:p>
        </p:txBody>
      </p:sp>
      <p:sp>
        <p:nvSpPr>
          <p:cNvPr id="93" name="Google Shape;93;p14"/>
          <p:cNvSpPr txBox="1"/>
          <p:nvPr>
            <p:ph idx="1" type="subTitle"/>
          </p:nvPr>
        </p:nvSpPr>
        <p:spPr>
          <a:xfrm>
            <a:off x="1139032" y="4193999"/>
            <a:ext cx="7010400" cy="3924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500"/>
              </a:spcBef>
              <a:spcAft>
                <a:spcPts val="500"/>
              </a:spcAft>
              <a:buNone/>
            </a:pPr>
            <a:r>
              <a:rPr lang="pt-BR" sz="1300"/>
              <a:t>Formado/a em XXXXX XXXXX</a:t>
            </a:r>
            <a:endParaRPr sz="13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574675" y="249492"/>
            <a:ext cx="8001000" cy="5133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Sumário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197525" y="1068005"/>
            <a:ext cx="8694900" cy="40755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61950" lvl="0" marL="4572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100"/>
              <a:buChar char="•"/>
            </a:pPr>
            <a:r>
              <a:rPr lang="pt-BR"/>
              <a:t>Tópico 1</a:t>
            </a:r>
            <a:endParaRPr/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pt-BR"/>
              <a:t>Tópico 2</a:t>
            </a:r>
            <a:endParaRPr/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o"/>
            </a:pPr>
            <a:r>
              <a:rPr lang="pt-BR"/>
              <a:t>Subtópico 2.1</a:t>
            </a:r>
            <a:endParaRPr/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pt-BR"/>
              <a:t>Tópico 3</a:t>
            </a:r>
            <a:endParaRPr/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o"/>
            </a:pPr>
            <a:r>
              <a:rPr lang="pt-BR"/>
              <a:t>Subtópico 3.1</a:t>
            </a:r>
            <a:endParaRPr/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o"/>
            </a:pPr>
            <a:r>
              <a:rPr lang="pt-BR"/>
              <a:t>Subtópico 3.2</a:t>
            </a:r>
            <a:endParaRPr/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o"/>
            </a:pPr>
            <a:r>
              <a:rPr lang="pt-BR"/>
              <a:t>Subtópico 3.3</a:t>
            </a:r>
            <a:endParaRPr/>
          </a:p>
        </p:txBody>
      </p:sp>
      <p:pic>
        <p:nvPicPr>
          <p:cNvPr id="100" name="Google Shape;10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22825" y="1715250"/>
            <a:ext cx="3958500" cy="224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/>
          <p:nvPr>
            <p:ph type="title"/>
          </p:nvPr>
        </p:nvSpPr>
        <p:spPr>
          <a:xfrm>
            <a:off x="574675" y="249492"/>
            <a:ext cx="8001000" cy="5133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TÓPICO 1</a:t>
            </a:r>
            <a:endParaRPr/>
          </a:p>
        </p:txBody>
      </p:sp>
      <p:sp>
        <p:nvSpPr>
          <p:cNvPr id="106" name="Google Shape;106;p16"/>
          <p:cNvSpPr txBox="1"/>
          <p:nvPr>
            <p:ph idx="1" type="body"/>
          </p:nvPr>
        </p:nvSpPr>
        <p:spPr>
          <a:xfrm>
            <a:off x="197525" y="991796"/>
            <a:ext cx="8694900" cy="7938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just">
              <a:spcBef>
                <a:spcPts val="500"/>
              </a:spcBef>
              <a:spcAft>
                <a:spcPts val="500"/>
              </a:spcAft>
              <a:buNone/>
            </a:pPr>
            <a:r>
              <a:rPr lang="pt-BR" sz="1400"/>
              <a:t>Texto.</a:t>
            </a:r>
            <a:endParaRPr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/>
          <p:nvPr>
            <p:ph type="title"/>
          </p:nvPr>
        </p:nvSpPr>
        <p:spPr>
          <a:xfrm>
            <a:off x="574675" y="249492"/>
            <a:ext cx="8001000" cy="5133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TÓPICO 2 - Subtópico 2.1</a:t>
            </a:r>
            <a:endParaRPr/>
          </a:p>
        </p:txBody>
      </p:sp>
      <p:sp>
        <p:nvSpPr>
          <p:cNvPr id="112" name="Google Shape;112;p17"/>
          <p:cNvSpPr txBox="1"/>
          <p:nvPr>
            <p:ph idx="1" type="body"/>
          </p:nvPr>
        </p:nvSpPr>
        <p:spPr>
          <a:xfrm>
            <a:off x="197525" y="1068004"/>
            <a:ext cx="8694900" cy="36708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just">
              <a:spcBef>
                <a:spcPts val="500"/>
              </a:spcBef>
              <a:spcAft>
                <a:spcPts val="0"/>
              </a:spcAft>
              <a:buNone/>
            </a:pPr>
            <a:r>
              <a:rPr lang="pt-BR" sz="1400"/>
              <a:t>Texto.</a:t>
            </a:r>
            <a:endParaRPr sz="1400"/>
          </a:p>
          <a:p>
            <a:pPr indent="0" lvl="0" marL="0" rtl="0" algn="just"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0" lvl="0" marL="0" rtl="0" algn="just">
              <a:spcBef>
                <a:spcPts val="500"/>
              </a:spcBef>
              <a:spcAft>
                <a:spcPts val="0"/>
              </a:spcAft>
              <a:buNone/>
            </a:pPr>
            <a:r>
              <a:rPr lang="pt-BR" sz="1400"/>
              <a:t>Texto.</a:t>
            </a:r>
            <a:endParaRPr sz="1400"/>
          </a:p>
          <a:p>
            <a:pPr indent="0" lvl="0" marL="0" rtl="0" algn="just"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0" lvl="0" marL="0" rtl="0" algn="just">
              <a:spcBef>
                <a:spcPts val="500"/>
              </a:spcBef>
              <a:spcAft>
                <a:spcPts val="500"/>
              </a:spcAft>
              <a:buNone/>
            </a:pPr>
            <a:r>
              <a:rPr lang="pt-BR" sz="1400"/>
              <a:t>Texto.</a:t>
            </a:r>
            <a:endParaRPr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/>
          <p:nvPr>
            <p:ph type="title"/>
          </p:nvPr>
        </p:nvSpPr>
        <p:spPr>
          <a:xfrm>
            <a:off x="574675" y="249492"/>
            <a:ext cx="8001000" cy="5133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TÓPICO 3</a:t>
            </a:r>
            <a:endParaRPr/>
          </a:p>
        </p:txBody>
      </p:sp>
      <p:sp>
        <p:nvSpPr>
          <p:cNvPr id="118" name="Google Shape;118;p18"/>
          <p:cNvSpPr txBox="1"/>
          <p:nvPr>
            <p:ph idx="1" type="body"/>
          </p:nvPr>
        </p:nvSpPr>
        <p:spPr>
          <a:xfrm>
            <a:off x="197525" y="1068000"/>
            <a:ext cx="8753400" cy="36708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just">
              <a:spcBef>
                <a:spcPts val="500"/>
              </a:spcBef>
              <a:spcAft>
                <a:spcPts val="0"/>
              </a:spcAft>
              <a:buNone/>
            </a:pPr>
            <a:r>
              <a:rPr lang="pt-BR" sz="1400"/>
              <a:t>Texto.</a:t>
            </a:r>
            <a:endParaRPr sz="1400"/>
          </a:p>
          <a:p>
            <a:pPr indent="0" lvl="0" marL="0" rtl="0" algn="just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/>
          </a:p>
          <a:p>
            <a:pPr indent="-317500" lvl="0" marL="457200" rtl="0" algn="just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AutoNum type="arabicPeriod"/>
            </a:pPr>
            <a:r>
              <a:rPr lang="pt-BR" sz="1400"/>
              <a:t>Texto;</a:t>
            </a:r>
            <a:endParaRPr sz="1400"/>
          </a:p>
          <a:p>
            <a:pPr indent="-317500" lvl="0" marL="4572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AutoNum type="arabicPeriod"/>
            </a:pPr>
            <a:r>
              <a:rPr lang="pt-BR" sz="1400"/>
              <a:t>Texto;</a:t>
            </a:r>
            <a:endParaRPr sz="1400"/>
          </a:p>
          <a:p>
            <a:pPr indent="-317500" lvl="0" marL="457200" rtl="0" algn="just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400"/>
              <a:buAutoNum type="arabicPeriod"/>
            </a:pPr>
            <a:r>
              <a:rPr lang="pt-BR" sz="1400"/>
              <a:t>Texto.</a:t>
            </a:r>
            <a:endParaRPr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/>
          <p:nvPr>
            <p:ph type="title"/>
          </p:nvPr>
        </p:nvSpPr>
        <p:spPr>
          <a:xfrm>
            <a:off x="574675" y="249492"/>
            <a:ext cx="8001000" cy="5133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TÓPICO 3 - Subtópico 3.1</a:t>
            </a:r>
            <a:endParaRPr/>
          </a:p>
        </p:txBody>
      </p:sp>
      <p:sp>
        <p:nvSpPr>
          <p:cNvPr id="124" name="Google Shape;124;p19"/>
          <p:cNvSpPr txBox="1"/>
          <p:nvPr>
            <p:ph idx="1" type="body"/>
          </p:nvPr>
        </p:nvSpPr>
        <p:spPr>
          <a:xfrm>
            <a:off x="197525" y="991800"/>
            <a:ext cx="3056700" cy="40755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just">
              <a:spcBef>
                <a:spcPts val="500"/>
              </a:spcBef>
              <a:spcAft>
                <a:spcPts val="0"/>
              </a:spcAft>
              <a:buNone/>
            </a:pPr>
            <a:r>
              <a:rPr lang="pt-BR" sz="1200"/>
              <a:t>Texto.</a:t>
            </a:r>
            <a:endParaRPr sz="1200"/>
          </a:p>
          <a:p>
            <a:pPr indent="0" lvl="0" marL="0" rtl="0" algn="just"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  <a:p>
            <a:pPr indent="0" lvl="0" marL="0" rtl="0" algn="just">
              <a:spcBef>
                <a:spcPts val="500"/>
              </a:spcBef>
              <a:spcAft>
                <a:spcPts val="0"/>
              </a:spcAft>
              <a:buNone/>
            </a:pPr>
            <a:r>
              <a:rPr lang="pt-BR" sz="1200"/>
              <a:t>Texto.</a:t>
            </a:r>
            <a:endParaRPr sz="1200"/>
          </a:p>
          <a:p>
            <a:pPr indent="0" lvl="0" marL="0" rtl="0" algn="just"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  <a:p>
            <a:pPr indent="0" lvl="0" marL="0" rtl="0" algn="just">
              <a:spcBef>
                <a:spcPts val="500"/>
              </a:spcBef>
              <a:spcAft>
                <a:spcPts val="0"/>
              </a:spcAft>
              <a:buNone/>
            </a:pPr>
            <a:r>
              <a:rPr lang="pt-BR" sz="1200"/>
              <a:t>Texto.</a:t>
            </a:r>
            <a:endParaRPr sz="1200"/>
          </a:p>
          <a:p>
            <a:pPr indent="0" lvl="0" marL="0" rtl="0" algn="just"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  <a:p>
            <a:pPr indent="0" lvl="0" marL="0" rtl="0" algn="just">
              <a:spcBef>
                <a:spcPts val="500"/>
              </a:spcBef>
              <a:spcAft>
                <a:spcPts val="0"/>
              </a:spcAft>
              <a:buNone/>
            </a:pPr>
            <a:r>
              <a:rPr lang="pt-BR" sz="1200"/>
              <a:t>Texto</a:t>
            </a:r>
            <a:r>
              <a:rPr lang="pt-BR" sz="1200"/>
              <a:t>.</a:t>
            </a:r>
            <a:endParaRPr sz="1200"/>
          </a:p>
          <a:p>
            <a:pPr indent="0" lvl="0" marL="0" rtl="0" algn="just"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just">
              <a:spcBef>
                <a:spcPts val="500"/>
              </a:spcBef>
              <a:spcAft>
                <a:spcPts val="500"/>
              </a:spcAft>
              <a:buNone/>
            </a:pPr>
            <a:r>
              <a:t/>
            </a:r>
            <a:endParaRPr sz="1200"/>
          </a:p>
        </p:txBody>
      </p:sp>
      <p:pic>
        <p:nvPicPr>
          <p:cNvPr id="125" name="Google Shape;12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24809" y="1424100"/>
            <a:ext cx="5331900" cy="303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/>
          <p:nvPr>
            <p:ph type="title"/>
          </p:nvPr>
        </p:nvSpPr>
        <p:spPr>
          <a:xfrm>
            <a:off x="574675" y="249492"/>
            <a:ext cx="8001000" cy="5133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TÓPICO 3 - Subtópico 3.2</a:t>
            </a:r>
            <a:endParaRPr/>
          </a:p>
        </p:txBody>
      </p:sp>
      <p:sp>
        <p:nvSpPr>
          <p:cNvPr id="131" name="Google Shape;131;p20"/>
          <p:cNvSpPr txBox="1"/>
          <p:nvPr>
            <p:ph idx="1" type="body"/>
          </p:nvPr>
        </p:nvSpPr>
        <p:spPr>
          <a:xfrm>
            <a:off x="197525" y="1067999"/>
            <a:ext cx="8694900" cy="37812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just">
              <a:spcBef>
                <a:spcPts val="500"/>
              </a:spcBef>
              <a:spcAft>
                <a:spcPts val="0"/>
              </a:spcAft>
              <a:buNone/>
            </a:pPr>
            <a:r>
              <a:rPr lang="pt-BR" sz="1400"/>
              <a:t>Texto. </a:t>
            </a:r>
            <a:endParaRPr sz="1400"/>
          </a:p>
          <a:p>
            <a:pPr indent="0" lvl="0" marL="0" rtl="0" algn="just"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-317500" lvl="0" marL="457200" rtl="0" algn="just">
              <a:spcBef>
                <a:spcPts val="500"/>
              </a:spcBef>
              <a:spcAft>
                <a:spcPts val="0"/>
              </a:spcAft>
              <a:buSzPts val="1400"/>
              <a:buAutoNum type="arabicPeriod"/>
            </a:pPr>
            <a:r>
              <a:rPr lang="pt-BR" sz="1400"/>
              <a:t>Texto;</a:t>
            </a:r>
            <a:endParaRPr sz="1400"/>
          </a:p>
          <a:p>
            <a:pPr indent="-317500" lvl="0" marL="457200" rtl="0" algn="just">
              <a:spcBef>
                <a:spcPts val="1000"/>
              </a:spcBef>
              <a:spcAft>
                <a:spcPts val="0"/>
              </a:spcAft>
              <a:buSzPts val="1400"/>
              <a:buAutoNum type="arabicPeriod"/>
            </a:pPr>
            <a:r>
              <a:rPr lang="pt-BR" sz="1400"/>
              <a:t>Texto;</a:t>
            </a:r>
            <a:endParaRPr sz="1400"/>
          </a:p>
          <a:p>
            <a:pPr indent="-317500" lvl="0" marL="457200" rtl="0" algn="just">
              <a:spcBef>
                <a:spcPts val="1000"/>
              </a:spcBef>
              <a:spcAft>
                <a:spcPts val="0"/>
              </a:spcAft>
              <a:buSzPts val="1400"/>
              <a:buAutoNum type="arabicPeriod"/>
            </a:pPr>
            <a:r>
              <a:rPr lang="pt-BR" sz="1400"/>
              <a:t>Texto;</a:t>
            </a:r>
            <a:endParaRPr sz="1400"/>
          </a:p>
          <a:p>
            <a:pPr indent="-317500" lvl="0" marL="457200" rtl="0" algn="just">
              <a:spcBef>
                <a:spcPts val="1000"/>
              </a:spcBef>
              <a:spcAft>
                <a:spcPts val="0"/>
              </a:spcAft>
              <a:buSzPts val="1400"/>
              <a:buAutoNum type="arabicPeriod"/>
            </a:pPr>
            <a:r>
              <a:rPr lang="pt-BR" sz="1400"/>
              <a:t>Texto.</a:t>
            </a:r>
            <a:endParaRPr sz="1400"/>
          </a:p>
          <a:p>
            <a:pPr indent="0" lvl="0" marL="0" rtl="0" algn="just"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just">
              <a:spcBef>
                <a:spcPts val="500"/>
              </a:spcBef>
              <a:spcAft>
                <a:spcPts val="500"/>
              </a:spcAft>
              <a:buNone/>
            </a:pPr>
            <a:r>
              <a:rPr lang="pt-BR" sz="1400"/>
              <a:t>Texto.</a:t>
            </a:r>
            <a:endParaRPr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1"/>
          <p:cNvSpPr txBox="1"/>
          <p:nvPr>
            <p:ph type="title"/>
          </p:nvPr>
        </p:nvSpPr>
        <p:spPr>
          <a:xfrm>
            <a:off x="574675" y="249492"/>
            <a:ext cx="8001000" cy="5133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TÓPICO 3 - Subtópico 3.3</a:t>
            </a:r>
            <a:endParaRPr/>
          </a:p>
        </p:txBody>
      </p:sp>
      <p:sp>
        <p:nvSpPr>
          <p:cNvPr id="137" name="Google Shape;137;p21"/>
          <p:cNvSpPr txBox="1"/>
          <p:nvPr>
            <p:ph idx="1" type="body"/>
          </p:nvPr>
        </p:nvSpPr>
        <p:spPr>
          <a:xfrm>
            <a:off x="197525" y="1068002"/>
            <a:ext cx="8694900" cy="3062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just">
              <a:spcBef>
                <a:spcPts val="500"/>
              </a:spcBef>
              <a:spcAft>
                <a:spcPts val="0"/>
              </a:spcAft>
              <a:buNone/>
            </a:pPr>
            <a:r>
              <a:rPr lang="pt-BR" sz="1400"/>
              <a:t>Texto:</a:t>
            </a:r>
            <a:endParaRPr sz="1400"/>
          </a:p>
          <a:p>
            <a:pPr indent="0" lvl="0" marL="0" rtl="0" algn="just"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-317500" lvl="0" marL="457200" rtl="0" algn="just">
              <a:spcBef>
                <a:spcPts val="500"/>
              </a:spcBef>
              <a:spcAft>
                <a:spcPts val="0"/>
              </a:spcAft>
              <a:buSzPts val="1400"/>
              <a:buChar char="•"/>
            </a:pPr>
            <a:r>
              <a:rPr lang="pt-BR" sz="1400"/>
              <a:t>Texto.</a:t>
            </a:r>
            <a:endParaRPr sz="1400"/>
          </a:p>
          <a:p>
            <a:pPr indent="-317500" lvl="0" marL="457200" rtl="0" algn="just">
              <a:spcBef>
                <a:spcPts val="1000"/>
              </a:spcBef>
              <a:spcAft>
                <a:spcPts val="1000"/>
              </a:spcAft>
              <a:buSzPts val="1400"/>
              <a:buChar char="•"/>
            </a:pPr>
            <a:r>
              <a:rPr lang="pt-BR" sz="1400"/>
              <a:t>Texto.</a:t>
            </a:r>
            <a:endParaRPr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2"/>
          <p:cNvSpPr txBox="1"/>
          <p:nvPr>
            <p:ph type="title"/>
          </p:nvPr>
        </p:nvSpPr>
        <p:spPr>
          <a:xfrm>
            <a:off x="0" y="1491630"/>
            <a:ext cx="9144000" cy="18903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Obrigado/a pela atenção!</a:t>
            </a:r>
            <a:endParaRPr/>
          </a:p>
        </p:txBody>
      </p:sp>
      <p:pic>
        <p:nvPicPr>
          <p:cNvPr id="143" name="Google Shape;14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67000" y="333930"/>
            <a:ext cx="3876675" cy="77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86200" y="3529149"/>
            <a:ext cx="1227625" cy="137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