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ão identificado" initials="LL" lastIdx="1" clrIdx="0">
    <p:extLst>
      <p:ext uri="{19B8F6BF-5375-455C-9EA6-DF929625EA0E}">
        <p15:presenceInfo xmlns:p15="http://schemas.microsoft.com/office/powerpoint/2012/main" userId="Não identificad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1654"/>
    <a:srgbClr val="0C1438"/>
    <a:srgbClr val="0E1947"/>
    <a:srgbClr val="5969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08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71" d="100"/>
          <a:sy n="71" d="100"/>
        </p:scale>
        <p:origin x="4182" y="53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C6A755-8F41-42BD-AFE3-1B8429DB9B91}" type="datetimeFigureOut">
              <a:rPr lang="pt-BR" smtClean="0"/>
              <a:t>18/05/2021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F68C38-8473-47D7-9DB2-51FB3764DE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8652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‘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F68C38-8473-47D7-9DB2-51FB3764DEF3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7944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 descr="Logotipo&#10;&#10;Descrição gerada automaticamente com confiança média">
            <a:extLst>
              <a:ext uri="{FF2B5EF4-FFF2-40B4-BE49-F238E27FC236}">
                <a16:creationId xmlns:a16="http://schemas.microsoft.com/office/drawing/2014/main" id="{A9650990-2E60-4477-B68C-A01E3121973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50" t="18219" r="13316" b="30345"/>
          <a:stretch/>
        </p:blipFill>
        <p:spPr>
          <a:xfrm>
            <a:off x="10149044" y="1"/>
            <a:ext cx="2042955" cy="1402307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836DCF22-AA21-4B5E-8716-44BEF575AE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2525" y="801688"/>
            <a:ext cx="9515474" cy="1560512"/>
          </a:xfrm>
        </p:spPr>
        <p:txBody>
          <a:bodyPr anchor="b">
            <a:normAutofit/>
          </a:bodyPr>
          <a:lstStyle>
            <a:lvl1pPr algn="ctr">
              <a:defRPr sz="4400">
                <a:latin typeface="Arial Black" panose="020B0A04020102020204" pitchFamily="34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96D08EE-C0EB-4D74-9011-0CE76479AE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2524" y="2736303"/>
            <a:ext cx="9515475" cy="271938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14" name="Espaço Reservado para Rodapé 4">
            <a:extLst>
              <a:ext uri="{FF2B5EF4-FFF2-40B4-BE49-F238E27FC236}">
                <a16:creationId xmlns:a16="http://schemas.microsoft.com/office/drawing/2014/main" id="{B6D74281-3258-459D-BEE7-BE2761F62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97951" y="6198645"/>
            <a:ext cx="7327173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BR" dirty="0"/>
              <a:t>[Rodapé]</a:t>
            </a:r>
          </a:p>
        </p:txBody>
      </p:sp>
    </p:spTree>
    <p:extLst>
      <p:ext uri="{BB962C8B-B14F-4D97-AF65-F5344CB8AC3E}">
        <p14:creationId xmlns:p14="http://schemas.microsoft.com/office/powerpoint/2010/main" val="4239941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8C159C-6696-445F-82B1-9DBC4B1E7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9E561B6-AC21-4610-A10D-3C86630554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10" name="Espaço Reservado para Rodapé 4">
            <a:extLst>
              <a:ext uri="{FF2B5EF4-FFF2-40B4-BE49-F238E27FC236}">
                <a16:creationId xmlns:a16="http://schemas.microsoft.com/office/drawing/2014/main" id="{AE9BEEF9-CD9D-4B63-8455-42842A0C67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97951" y="6198645"/>
            <a:ext cx="7327173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BR" dirty="0"/>
              <a:t>[Rodapé]</a:t>
            </a: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B4E7A45-DA22-4C9A-B529-DDB895C094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4150" y="6204171"/>
            <a:ext cx="6509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F612F-D7A8-4F68-9D65-4F6288F7B1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0597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BEE72E7-E9B2-4FF9-98FD-4FE9504E6B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6261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922F720-B301-4AE9-8317-3EC4D1F013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626100"/>
          </a:xfrm>
        </p:spPr>
        <p:txBody>
          <a:bodyPr vert="eaVert"/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10" name="Espaço Reservado para Rodapé 4">
            <a:extLst>
              <a:ext uri="{FF2B5EF4-FFF2-40B4-BE49-F238E27FC236}">
                <a16:creationId xmlns:a16="http://schemas.microsoft.com/office/drawing/2014/main" id="{6EB879EF-FBAA-403D-ACBD-EA575ED247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97951" y="6198645"/>
            <a:ext cx="7327173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BR" dirty="0"/>
              <a:t>[Rodapé]</a:t>
            </a: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14D91C5-3BB1-4A07-B1E6-F4A2D90910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4150" y="6204171"/>
            <a:ext cx="6509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F612F-D7A8-4F68-9D65-4F6288F7B1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808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942872-BD2E-4A13-B330-D555AFD6B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7948"/>
            <a:ext cx="10515600" cy="1172740"/>
          </a:xfrm>
        </p:spPr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555D2C9-B36C-43DB-A25E-4F17BB92A8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9" name="Espaço Reservado para Rodapé 4">
            <a:extLst>
              <a:ext uri="{FF2B5EF4-FFF2-40B4-BE49-F238E27FC236}">
                <a16:creationId xmlns:a16="http://schemas.microsoft.com/office/drawing/2014/main" id="{2C5523B9-BFFF-40B2-A058-63F2E798A1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97951" y="6198645"/>
            <a:ext cx="7327173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BR" dirty="0"/>
              <a:t>[Rodapé]</a:t>
            </a: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A9B5C76-9A3F-492E-BC35-670E798561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4150" y="6204171"/>
            <a:ext cx="6509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F612F-D7A8-4F68-9D65-4F6288F7B1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3897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C954E7-7E15-4638-A66E-F06B23CA7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842167"/>
            <a:ext cx="10515600" cy="2586834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FD1C2B7-8592-40D8-B0D9-546AB93E82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3524250"/>
            <a:ext cx="10515600" cy="185102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/>
              <a:t>Clique para editar os estilos de texto Mestres</a:t>
            </a:r>
          </a:p>
        </p:txBody>
      </p:sp>
      <p:sp>
        <p:nvSpPr>
          <p:cNvPr id="12" name="Espaço Reservado para Rodapé 4">
            <a:extLst>
              <a:ext uri="{FF2B5EF4-FFF2-40B4-BE49-F238E27FC236}">
                <a16:creationId xmlns:a16="http://schemas.microsoft.com/office/drawing/2014/main" id="{83C95A55-E0F2-4D4A-B716-FCD7646FC4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97951" y="6198645"/>
            <a:ext cx="7327173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BR" dirty="0"/>
              <a:t>[Rodapé]</a:t>
            </a: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545F17F-A645-4C02-BBB6-B61BAAFEB8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4150" y="6204171"/>
            <a:ext cx="6509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F612F-D7A8-4F68-9D65-4F6288F7B1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7549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0BFC4D-CAEF-4DC7-9E72-4A1738320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69BE7E3-9348-4417-ACBA-4589FD0662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1322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403FB0B-44ED-4CFB-B9B2-A0DF32B29F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1322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11" name="Espaço Reservado para Rodapé 4">
            <a:extLst>
              <a:ext uri="{FF2B5EF4-FFF2-40B4-BE49-F238E27FC236}">
                <a16:creationId xmlns:a16="http://schemas.microsoft.com/office/drawing/2014/main" id="{7F217368-46D4-40B1-AB77-6879AB4A48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97951" y="6198645"/>
            <a:ext cx="7327173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BR" dirty="0"/>
              <a:t>[Rodapé]</a:t>
            </a:r>
          </a:p>
        </p:txBody>
      </p:sp>
      <p:sp>
        <p:nvSpPr>
          <p:cNvPr id="6" name="Espaço Reservado para Número de Slide 4">
            <a:extLst>
              <a:ext uri="{FF2B5EF4-FFF2-40B4-BE49-F238E27FC236}">
                <a16:creationId xmlns:a16="http://schemas.microsoft.com/office/drawing/2014/main" id="{45EB134A-6D55-47AB-BE7E-312DC54192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4150" y="6204171"/>
            <a:ext cx="6509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F612F-D7A8-4F68-9D65-4F6288F7B1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1016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428F1F-4CDC-4F4D-B38D-E6149300B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3913592-CB0A-4CF0-9190-93926672A4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8B9B769-7024-4A1D-AB36-917F259AF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543300"/>
          </a:xfrm>
        </p:spPr>
        <p:txBody>
          <a:bodyPr/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CED507AF-20B0-48BB-A0E8-937E65AD97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1DC01450-4E88-4133-A1E5-90A48FE971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5433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13" name="Espaço Reservado para Rodapé 4">
            <a:extLst>
              <a:ext uri="{FF2B5EF4-FFF2-40B4-BE49-F238E27FC236}">
                <a16:creationId xmlns:a16="http://schemas.microsoft.com/office/drawing/2014/main" id="{170665AB-865D-41FC-B7EE-AE6EFC556BF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197951" y="6198645"/>
            <a:ext cx="7327173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BR" dirty="0"/>
              <a:t>[Rodapé]</a:t>
            </a:r>
          </a:p>
        </p:txBody>
      </p:sp>
      <p:sp>
        <p:nvSpPr>
          <p:cNvPr id="8" name="Espaço Reservado para Número de Slide 4">
            <a:extLst>
              <a:ext uri="{FF2B5EF4-FFF2-40B4-BE49-F238E27FC236}">
                <a16:creationId xmlns:a16="http://schemas.microsoft.com/office/drawing/2014/main" id="{A7B34BC6-9216-4997-B433-ECA97A4715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894150" y="6204171"/>
            <a:ext cx="6509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F612F-D7A8-4F68-9D65-4F6288F7B1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1595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8AE69E-40C0-4DD9-84F0-A11615FFB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9" name="Espaço Reservado para Rodapé 4">
            <a:extLst>
              <a:ext uri="{FF2B5EF4-FFF2-40B4-BE49-F238E27FC236}">
                <a16:creationId xmlns:a16="http://schemas.microsoft.com/office/drawing/2014/main" id="{E0311201-F15D-47F0-894F-892ABEC8EF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97951" y="6198645"/>
            <a:ext cx="7327173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BR" dirty="0"/>
              <a:t>[Rodapé]</a:t>
            </a:r>
          </a:p>
        </p:txBody>
      </p:sp>
      <p:sp>
        <p:nvSpPr>
          <p:cNvPr id="4" name="Espaço Reservado para Número de Slide 4">
            <a:extLst>
              <a:ext uri="{FF2B5EF4-FFF2-40B4-BE49-F238E27FC236}">
                <a16:creationId xmlns:a16="http://schemas.microsoft.com/office/drawing/2014/main" id="{8A06C048-9AD3-4257-80CC-5C33E166C0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4150" y="6204171"/>
            <a:ext cx="6509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F612F-D7A8-4F68-9D65-4F6288F7B1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599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Rodapé 4">
            <a:extLst>
              <a:ext uri="{FF2B5EF4-FFF2-40B4-BE49-F238E27FC236}">
                <a16:creationId xmlns:a16="http://schemas.microsoft.com/office/drawing/2014/main" id="{683A32E2-D053-415C-A746-905492BC02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97951" y="6198645"/>
            <a:ext cx="7327173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BR" dirty="0"/>
              <a:t>[Rodapé]</a:t>
            </a:r>
          </a:p>
        </p:txBody>
      </p:sp>
      <p:sp>
        <p:nvSpPr>
          <p:cNvPr id="3" name="Espaço Reservado para Número de Slide 4">
            <a:extLst>
              <a:ext uri="{FF2B5EF4-FFF2-40B4-BE49-F238E27FC236}">
                <a16:creationId xmlns:a16="http://schemas.microsoft.com/office/drawing/2014/main" id="{31F3857F-73F1-4CF2-B96F-DA9FC33AA5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4150" y="6204171"/>
            <a:ext cx="6509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F612F-D7A8-4F68-9D65-4F6288F7B1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0858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431A9D-B498-43C1-83E0-3DB7128F3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97938B-042E-406B-AA37-1E87FD3BBB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7192D4B-3C84-4EB4-B920-5085A4B880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1" name="Espaço Reservado para Rodapé 4">
            <a:extLst>
              <a:ext uri="{FF2B5EF4-FFF2-40B4-BE49-F238E27FC236}">
                <a16:creationId xmlns:a16="http://schemas.microsoft.com/office/drawing/2014/main" id="{8D5AC72E-EFBE-4177-9FCA-39386F344C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97951" y="6198645"/>
            <a:ext cx="7327173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BR" dirty="0"/>
              <a:t>[Rodapé]</a:t>
            </a:r>
          </a:p>
        </p:txBody>
      </p:sp>
      <p:sp>
        <p:nvSpPr>
          <p:cNvPr id="6" name="Espaço Reservado para Número de Slide 4">
            <a:extLst>
              <a:ext uri="{FF2B5EF4-FFF2-40B4-BE49-F238E27FC236}">
                <a16:creationId xmlns:a16="http://schemas.microsoft.com/office/drawing/2014/main" id="{C7939235-722E-44B6-97F9-8004224FAC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4150" y="6204171"/>
            <a:ext cx="6509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F612F-D7A8-4F68-9D65-4F6288F7B1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6609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D19D7D-0B99-4E3F-93C5-46C343A30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8614AC21-AAA6-42F4-B36D-C75748104F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2E618C8-38FE-4903-A5FE-1CE911F4AB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1" name="Espaço Reservado para Rodapé 4">
            <a:extLst>
              <a:ext uri="{FF2B5EF4-FFF2-40B4-BE49-F238E27FC236}">
                <a16:creationId xmlns:a16="http://schemas.microsoft.com/office/drawing/2014/main" id="{B3C0E89A-C9D0-490A-9B4B-8ED40BD76D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97951" y="6198645"/>
            <a:ext cx="7327173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BR" dirty="0"/>
              <a:t>[Rodapé]</a:t>
            </a:r>
          </a:p>
        </p:txBody>
      </p:sp>
      <p:sp>
        <p:nvSpPr>
          <p:cNvPr id="6" name="Espaço Reservado para Número de Slide 4">
            <a:extLst>
              <a:ext uri="{FF2B5EF4-FFF2-40B4-BE49-F238E27FC236}">
                <a16:creationId xmlns:a16="http://schemas.microsoft.com/office/drawing/2014/main" id="{5CBA8879-21FE-4FA5-B0A8-F453E9E64C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4150" y="6204171"/>
            <a:ext cx="6509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F612F-D7A8-4F68-9D65-4F6288F7B1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8778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>
            <a:extLst>
              <a:ext uri="{FF2B5EF4-FFF2-40B4-BE49-F238E27FC236}">
                <a16:creationId xmlns:a16="http://schemas.microsoft.com/office/drawing/2014/main" id="{D08590B9-C50F-43B1-B7D9-15ECF40D0B65}"/>
              </a:ext>
            </a:extLst>
          </p:cNvPr>
          <p:cNvSpPr/>
          <p:nvPr userDrawn="1"/>
        </p:nvSpPr>
        <p:spPr>
          <a:xfrm>
            <a:off x="0" y="6099391"/>
            <a:ext cx="12192000" cy="774823"/>
          </a:xfrm>
          <a:prstGeom prst="rect">
            <a:avLst/>
          </a:prstGeom>
          <a:solidFill>
            <a:srgbClr val="0616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9CB733D-08CA-4922-8CC1-240CE74CD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7948"/>
            <a:ext cx="10515600" cy="11727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A479F50-6786-4409-BE1D-16A65F9F8B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79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34" name="Espaço Reservado para Rodapé 4">
            <a:extLst>
              <a:ext uri="{FF2B5EF4-FFF2-40B4-BE49-F238E27FC236}">
                <a16:creationId xmlns:a16="http://schemas.microsoft.com/office/drawing/2014/main" id="{5A5FD0CD-CCE6-47F3-87FC-03FF11C02B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97951" y="6198645"/>
            <a:ext cx="7327173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BR" dirty="0"/>
              <a:t>[Rodapé]</a:t>
            </a: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86F35ED-B3B0-4138-9D27-D922C40976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4150" y="6204171"/>
            <a:ext cx="6509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F612F-D7A8-4F68-9D65-4F6288F7B1BA}" type="slidenum">
              <a:rPr lang="pt-BR" smtClean="0"/>
              <a:t>‹nº›</a:t>
            </a:fld>
            <a:endParaRPr lang="pt-BR" dirty="0"/>
          </a:p>
        </p:txBody>
      </p:sp>
      <p:pic>
        <p:nvPicPr>
          <p:cNvPr id="8" name="Imagem 7" descr="Logotipo&#10;&#10;Descrição gerada automaticamente">
            <a:extLst>
              <a:ext uri="{FF2B5EF4-FFF2-40B4-BE49-F238E27FC236}">
                <a16:creationId xmlns:a16="http://schemas.microsoft.com/office/drawing/2014/main" id="{55DA9BC4-AE4E-4E0F-9626-AC2E20FC727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397" y="6100747"/>
            <a:ext cx="2883356" cy="774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185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just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98AFB3-0E47-4948-8897-DBA4FC0467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2525" y="729260"/>
            <a:ext cx="9515474" cy="1560512"/>
          </a:xfrm>
        </p:spPr>
        <p:txBody>
          <a:bodyPr>
            <a:normAutofit/>
          </a:bodyPr>
          <a:lstStyle/>
          <a:p>
            <a:r>
              <a:rPr lang="pt-BR" sz="4800" dirty="0">
                <a:latin typeface="Arial" panose="020B0604020202020204" pitchFamily="34" charset="0"/>
              </a:rPr>
              <a:t>Título</a:t>
            </a:r>
            <a:endParaRPr lang="pt-BR" sz="3600" dirty="0">
              <a:latin typeface="Arial" panose="020B0604020202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5D0D401-1652-4BB6-B591-6DC2610807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2525" y="2645768"/>
            <a:ext cx="9515475" cy="2719389"/>
          </a:xfrm>
        </p:spPr>
        <p:txBody>
          <a:bodyPr>
            <a:normAutofit fontScale="92500" lnSpcReduction="20000"/>
          </a:bodyPr>
          <a:lstStyle/>
          <a:p>
            <a:r>
              <a:rPr 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Autor 1</a:t>
            </a:r>
          </a:p>
          <a:p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Universidade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Federal de Juiz de Fora)</a:t>
            </a:r>
          </a:p>
          <a:p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Autor 2</a:t>
            </a:r>
          </a:p>
          <a:p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Universidade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Federal de Juiz de Fora)</a:t>
            </a:r>
          </a:p>
          <a:p>
            <a:endParaRPr 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Autor 3</a:t>
            </a:r>
          </a:p>
          <a:p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Universidade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Federal de Juiz de Fora)</a:t>
            </a:r>
          </a:p>
          <a:p>
            <a:endParaRPr lang="pt-BR" dirty="0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58D98580-BBDC-48DC-918F-EC8B196045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97951" y="6198645"/>
            <a:ext cx="7327173" cy="365125"/>
          </a:xfrm>
        </p:spPr>
        <p:txBody>
          <a:bodyPr/>
          <a:lstStyle/>
          <a:p>
            <a:r>
              <a:rPr lang="pt-BR" dirty="0"/>
              <a:t>[Rodapé]</a:t>
            </a:r>
          </a:p>
        </p:txBody>
      </p:sp>
    </p:spTree>
    <p:extLst>
      <p:ext uri="{BB962C8B-B14F-4D97-AF65-F5344CB8AC3E}">
        <p14:creationId xmlns:p14="http://schemas.microsoft.com/office/powerpoint/2010/main" val="957975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6D479F-C1EC-4880-91B5-41A826B0B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Conteúdo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4FEDD94-7506-49B2-8B26-F83DF137A8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pt-BR" sz="2400" dirty="0"/>
              <a:t> </a:t>
            </a:r>
            <a:r>
              <a:rPr lang="pt-BR" sz="2000" dirty="0"/>
              <a:t>Introdução</a:t>
            </a:r>
          </a:p>
          <a:p>
            <a:pPr marL="914400" lvl="2" indent="0">
              <a:buNone/>
            </a:pPr>
            <a:r>
              <a:rPr lang="en-US" sz="1600" dirty="0"/>
              <a:t>	</a:t>
            </a:r>
            <a:endParaRPr lang="pt-BR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pt-BR" sz="2000" dirty="0"/>
              <a:t> Objetivo</a:t>
            </a:r>
          </a:p>
          <a:p>
            <a:pPr marL="1828800" lvl="4" indent="0">
              <a:buNone/>
            </a:pPr>
            <a:endParaRPr lang="pt-BR" sz="1400" dirty="0"/>
          </a:p>
          <a:p>
            <a:pPr>
              <a:buFont typeface="Wingdings" panose="05000000000000000000" pitchFamily="2" charset="2"/>
              <a:buChar char="Ø"/>
            </a:pPr>
            <a:r>
              <a:rPr lang="pt-BR" sz="2000" dirty="0"/>
              <a:t> Metodologia</a:t>
            </a:r>
          </a:p>
          <a:p>
            <a:pPr marL="1828800" lvl="4" indent="0">
              <a:buNone/>
            </a:pPr>
            <a:endParaRPr lang="pt-BR" sz="1400" dirty="0"/>
          </a:p>
          <a:p>
            <a:pPr>
              <a:buFont typeface="Wingdings" panose="05000000000000000000" pitchFamily="2" charset="2"/>
              <a:buChar char="Ø"/>
            </a:pPr>
            <a:r>
              <a:rPr lang="pt-BR" sz="2000" dirty="0"/>
              <a:t> Resultados</a:t>
            </a:r>
          </a:p>
          <a:p>
            <a:pPr lvl="3">
              <a:buFont typeface="Courier New" panose="02070309020205020404" pitchFamily="49" charset="0"/>
              <a:buChar char="o"/>
            </a:pPr>
            <a:endParaRPr lang="pt-BR" sz="1400" dirty="0"/>
          </a:p>
          <a:p>
            <a:pPr>
              <a:buFont typeface="Wingdings" panose="05000000000000000000" pitchFamily="2" charset="2"/>
              <a:buChar char="Ø"/>
            </a:pPr>
            <a:r>
              <a:rPr lang="pt-BR" sz="2000" dirty="0"/>
              <a:t> Conclusões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881C27E7-0BD5-49FF-8A04-EA07630648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97951" y="6198645"/>
            <a:ext cx="7327173" cy="365125"/>
          </a:xfrm>
        </p:spPr>
        <p:txBody>
          <a:bodyPr/>
          <a:lstStyle/>
          <a:p>
            <a:r>
              <a:rPr lang="pt-BR" dirty="0"/>
              <a:t>[Rodapé]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125035F-68E5-48AF-B8AA-E811B8058E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16F612F-D7A8-4F68-9D65-4F6288F7B1BA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1242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1F72AE-3F15-4B5D-AE8D-E2F520368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Introdução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4327298-848B-4CAF-9C8B-6C3DACC6B3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[TEXTO].</a:t>
            </a:r>
            <a:endParaRPr lang="pt-BR" sz="2000" dirty="0"/>
          </a:p>
          <a:p>
            <a:endParaRPr lang="pt-BR" dirty="0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A5B39F93-7F1E-419C-8F07-B235CAF446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97951" y="6198645"/>
            <a:ext cx="7327173" cy="365125"/>
          </a:xfrm>
        </p:spPr>
        <p:txBody>
          <a:bodyPr/>
          <a:lstStyle/>
          <a:p>
            <a:r>
              <a:rPr lang="pt-BR" dirty="0"/>
              <a:t>[Rodapé]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D2784E5-A235-405C-B0FB-F7A078D637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16F612F-D7A8-4F68-9D65-4F6288F7B1BA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6370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5C18A7-9686-4B2C-BDFD-07EDF8116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800" dirty="0"/>
              <a:t>Obrigado!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B8DC375-5166-4C93-95C8-869181DFAB0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t-BR" sz="2000" dirty="0">
                <a:solidFill>
                  <a:schemeClr val="tx1"/>
                </a:solidFill>
              </a:rPr>
              <a:t>[NOME]</a:t>
            </a:r>
          </a:p>
          <a:p>
            <a:pPr algn="ctr"/>
            <a:r>
              <a:rPr lang="pt-BR" sz="1600" dirty="0">
                <a:solidFill>
                  <a:schemeClr val="tx1"/>
                </a:solidFill>
              </a:rPr>
              <a:t>[E-mail]</a:t>
            </a:r>
          </a:p>
          <a:p>
            <a:endParaRPr lang="pt-BR" dirty="0"/>
          </a:p>
        </p:txBody>
      </p:sp>
      <p:sp>
        <p:nvSpPr>
          <p:cNvPr id="7" name="Espaço Reservado para Rodapé 4">
            <a:extLst>
              <a:ext uri="{FF2B5EF4-FFF2-40B4-BE49-F238E27FC236}">
                <a16:creationId xmlns:a16="http://schemas.microsoft.com/office/drawing/2014/main" id="{7906ABDB-740A-485E-AC45-E4BB071E59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97951" y="6198645"/>
            <a:ext cx="7327173" cy="365125"/>
          </a:xfrm>
        </p:spPr>
        <p:txBody>
          <a:bodyPr/>
          <a:lstStyle/>
          <a:p>
            <a:r>
              <a:rPr lang="pt-BR" dirty="0"/>
              <a:t>[Rodapé]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BF28C6D-6622-4AAD-B444-754528B53A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16F612F-D7A8-4F68-9D65-4F6288F7B1BA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46082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</TotalTime>
  <Words>72</Words>
  <Application>Microsoft Office PowerPoint</Application>
  <PresentationFormat>Widescreen</PresentationFormat>
  <Paragraphs>33</Paragraphs>
  <Slides>4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11" baseType="lpstr">
      <vt:lpstr>Arial</vt:lpstr>
      <vt:lpstr>Arial Black</vt:lpstr>
      <vt:lpstr>Calibri</vt:lpstr>
      <vt:lpstr>Courier New</vt:lpstr>
      <vt:lpstr>Times New Roman</vt:lpstr>
      <vt:lpstr>Wingdings</vt:lpstr>
      <vt:lpstr>Tema do Office</vt:lpstr>
      <vt:lpstr>Título</vt:lpstr>
      <vt:lpstr>Conteúdo</vt:lpstr>
      <vt:lpstr>Introdução</vt:lpstr>
      <vt:lpstr>Obrigado!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Não identificado</dc:creator>
  <cp:lastModifiedBy>Não identificado</cp:lastModifiedBy>
  <cp:revision>9</cp:revision>
  <dcterms:created xsi:type="dcterms:W3CDTF">2021-05-14T01:04:55Z</dcterms:created>
  <dcterms:modified xsi:type="dcterms:W3CDTF">2021-05-19T00:05:04Z</dcterms:modified>
</cp:coreProperties>
</file>