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8" r:id="rId4"/>
    <p:sldId id="297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4A2"/>
    <a:srgbClr val="F24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1" autoAdjust="0"/>
    <p:restoredTop sz="94660"/>
  </p:normalViewPr>
  <p:slideViewPr>
    <p:cSldViewPr snapToGrid="0">
      <p:cViewPr varScale="1">
        <p:scale>
          <a:sx n="65" d="100"/>
          <a:sy n="65" d="100"/>
        </p:scale>
        <p:origin x="3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744" y="5513198"/>
            <a:ext cx="1194218" cy="869673"/>
          </a:xfrm>
          <a:prstGeom prst="rect">
            <a:avLst/>
          </a:prstGeom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715897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2" y="5358571"/>
            <a:ext cx="1162520" cy="90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3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E20D-4945-4854-BBC0-2F419C498CA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87D-F2F0-4058-9AF8-CFA27CE32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61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E20D-4945-4854-BBC0-2F419C498CA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87D-F2F0-4058-9AF8-CFA27CE32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72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11448653" y="643576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Forte" panose="03060902040502070203" pitchFamily="66" charset="0"/>
              </a:rPr>
              <a:t>UFJF</a:t>
            </a:r>
            <a:endParaRPr lang="pt-BR" dirty="0">
              <a:solidFill>
                <a:schemeClr val="bg1"/>
              </a:solidFill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4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69233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E20D-4945-4854-BBC0-2F419C498CA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87D-F2F0-4058-9AF8-CFA27CE32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40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E20D-4945-4854-BBC0-2F419C498CA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87D-F2F0-4058-9AF8-CFA27CE32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07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E20D-4945-4854-BBC0-2F419C498CA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87D-F2F0-4058-9AF8-CFA27CE32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42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E20D-4945-4854-BBC0-2F419C498CA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87D-F2F0-4058-9AF8-CFA27CE32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96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E20D-4945-4854-BBC0-2F419C498CA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87D-F2F0-4058-9AF8-CFA27CE32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78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E20D-4945-4854-BBC0-2F419C498CA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87D-F2F0-4058-9AF8-CFA27CE32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33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8E20D-4945-4854-BBC0-2F419C498CA8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3F87D-F2F0-4058-9AF8-CFA27CE321D9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043A58AD-87A2-4A27-A206-7D125496BAD9}"/>
              </a:ext>
            </a:extLst>
          </p:cNvPr>
          <p:cNvCxnSpPr/>
          <p:nvPr userDrawn="1"/>
        </p:nvCxnSpPr>
        <p:spPr>
          <a:xfrm>
            <a:off x="379412" y="381000"/>
            <a:ext cx="10591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0C072E7-62C7-45A7-820E-9BD4CEBA9547}"/>
              </a:ext>
            </a:extLst>
          </p:cNvPr>
          <p:cNvCxnSpPr/>
          <p:nvPr userDrawn="1"/>
        </p:nvCxnSpPr>
        <p:spPr>
          <a:xfrm>
            <a:off x="379412" y="381000"/>
            <a:ext cx="0" cy="1752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Imagem 8">
            <a:extLst>
              <a:ext uri="{FF2B5EF4-FFF2-40B4-BE49-F238E27FC236}">
                <a16:creationId xmlns:a16="http://schemas.microsoft.com/office/drawing/2014/main" id="{B6F9E59B-069D-4A0C-A34F-A1520712371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804" y="118684"/>
            <a:ext cx="2368476" cy="864000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8CD52688-C268-4099-A6BC-0BD953BDD9D3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1759CAC-009E-4111-94EA-687D48BEED34}"/>
              </a:ext>
            </a:extLst>
          </p:cNvPr>
          <p:cNvSpPr txBox="1"/>
          <p:nvPr userDrawn="1"/>
        </p:nvSpPr>
        <p:spPr>
          <a:xfrm>
            <a:off x="11448653" y="643576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Forte" panose="03060902040502070203" pitchFamily="66" charset="0"/>
              </a:rPr>
              <a:t>UFJF</a:t>
            </a:r>
            <a:endParaRPr lang="pt-BR" dirty="0">
              <a:solidFill>
                <a:schemeClr val="bg1"/>
              </a:solidFill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66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vinicius.a.vale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48055"/>
            <a:ext cx="9144000" cy="19371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/>
              <a:t>Título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819784"/>
            <a:ext cx="9144000" cy="2218559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1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Federal de Juiz de Fora)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2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Federal de Juiz de Fora)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3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Federal de Juiz de Fora)</a:t>
            </a:r>
          </a:p>
          <a:p>
            <a:endParaRPr lang="en-US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1305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890E0-285A-4838-8F06-BB0C3A157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Conteúdo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1A0C72-B01C-49F1-B858-11B956F26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pt-BR" sz="2400" dirty="0"/>
              <a:t>Introdução</a:t>
            </a:r>
          </a:p>
          <a:p>
            <a:pPr marL="914400" lvl="2" indent="0">
              <a:buNone/>
            </a:pPr>
            <a:r>
              <a:rPr lang="en-US" sz="1800" dirty="0"/>
              <a:t>	</a:t>
            </a:r>
            <a:endParaRPr lang="pt-BR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sz="2400" dirty="0"/>
              <a:t>Objetivo</a:t>
            </a:r>
          </a:p>
          <a:p>
            <a:pPr marL="1828800" lvl="4" indent="0">
              <a:buNone/>
            </a:pPr>
            <a:endParaRPr lang="pt-BR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sz="2400" dirty="0"/>
              <a:t>Metodologia</a:t>
            </a:r>
          </a:p>
          <a:p>
            <a:pPr marL="1828800" lvl="4" indent="0">
              <a:buNone/>
            </a:pPr>
            <a:endParaRPr lang="pt-BR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sz="2400" dirty="0"/>
              <a:t>Resultados</a:t>
            </a:r>
          </a:p>
          <a:p>
            <a:pPr lvl="3">
              <a:buFont typeface="Courier New" panose="02070309020205020404" pitchFamily="49" charset="0"/>
              <a:buChar char="o"/>
            </a:pPr>
            <a:endParaRPr lang="pt-BR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sz="2400" dirty="0"/>
              <a:t>Conclusões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655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1162F-AFEE-46AB-A16F-2DA233A1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9CAB5D-88CF-45D3-B6C7-25649480F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[TEXTO].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48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C6CFDF7A-1DE4-4298-8255-E2B3261579B0}"/>
              </a:ext>
            </a:extLst>
          </p:cNvPr>
          <p:cNvSpPr txBox="1">
            <a:spLocks/>
          </p:cNvSpPr>
          <p:nvPr/>
        </p:nvSpPr>
        <p:spPr>
          <a:xfrm>
            <a:off x="2856321" y="1794807"/>
            <a:ext cx="6004875" cy="1181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US" dirty="0"/>
          </a:p>
          <a:p>
            <a:r>
              <a:rPr lang="pt-BR" sz="3300" b="1" dirty="0">
                <a:latin typeface="Arial Narrow" panose="020B0606020202030204" pitchFamily="34" charset="0"/>
              </a:rPr>
              <a:t>Obrigado</a:t>
            </a:r>
            <a:r>
              <a:rPr lang="en-US" sz="3300" b="1" dirty="0">
                <a:latin typeface="Arial Narrow" panose="020B0606020202030204" pitchFamily="34" charset="0"/>
              </a:rPr>
              <a:t>!</a:t>
            </a:r>
          </a:p>
          <a:p>
            <a:endParaRPr lang="pt-BR" i="1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C1C5A45-D144-408E-AC98-48B09E583734}"/>
              </a:ext>
            </a:extLst>
          </p:cNvPr>
          <p:cNvSpPr txBox="1"/>
          <p:nvPr/>
        </p:nvSpPr>
        <p:spPr>
          <a:xfrm>
            <a:off x="3747153" y="3252247"/>
            <a:ext cx="4223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[NOME]</a:t>
            </a:r>
          </a:p>
          <a:p>
            <a:pPr algn="ctr"/>
            <a:r>
              <a:rPr lang="en-US" sz="2000" dirty="0">
                <a:latin typeface="Arial Narrow" panose="020B0606020202030204" pitchFamily="34" charset="0"/>
                <a:hlinkClick r:id="rId2"/>
              </a:rPr>
              <a:t>[Email]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95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2726</TotalTime>
  <Words>45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Courier New</vt:lpstr>
      <vt:lpstr>Forte</vt:lpstr>
      <vt:lpstr>Times New Roman</vt:lpstr>
      <vt:lpstr>Tema do Office</vt:lpstr>
      <vt:lpstr>Título</vt:lpstr>
      <vt:lpstr>Conteúdo</vt:lpstr>
      <vt:lpstr>Introdução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LATES</dc:creator>
  <cp:lastModifiedBy>Vinicius Vale</cp:lastModifiedBy>
  <cp:revision>1</cp:revision>
  <dcterms:created xsi:type="dcterms:W3CDTF">2016-10-05T13:36:08Z</dcterms:created>
  <dcterms:modified xsi:type="dcterms:W3CDTF">2017-06-14T10:44:26Z</dcterms:modified>
</cp:coreProperties>
</file>