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Medium" panose="020F0502020204030204" pitchFamily="2" charset="0"/>
      <p:regular r:id="rId12"/>
      <p:bold r:id="rId13"/>
      <p:italic r:id="rId14"/>
      <p:boldItalic r:id="rId15"/>
    </p:embeddedFont>
    <p:embeddedFont>
      <p:font typeface="Roboto Mono Medium" panose="020F0502020204030204" pitchFamily="49" charset="0"/>
      <p:regular r:id="rId16"/>
      <p:bold r:id="rId17"/>
      <p:italic r:id="rId18"/>
      <p:boldItalic r:id="rId19"/>
    </p:embeddedFont>
    <p:embeddedFont>
      <p:font typeface="Roboto Thin" panose="020F05020202040302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e5110e8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e5110e8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e5110e8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e5110e8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e5110e8c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e5110e8c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e5110e8c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e5110e8c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206225" y="870650"/>
            <a:ext cx="4938000" cy="3054000"/>
          </a:xfrm>
          <a:prstGeom prst="rect">
            <a:avLst/>
          </a:prstGeom>
          <a:solidFill>
            <a:srgbClr val="243468"/>
          </a:solidFill>
          <a:ln w="9525" cap="flat" cmpd="sng">
            <a:solidFill>
              <a:srgbClr val="243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>
                <a:solidFill>
                  <a:schemeClr val="lt1"/>
                </a:solidFill>
                <a:highlight>
                  <a:srgbClr val="243468"/>
                </a:highlight>
                <a:latin typeface="Roboto Mono Medium"/>
                <a:ea typeface="Roboto Mono Medium"/>
                <a:cs typeface="Roboto Mono Medium"/>
                <a:sym typeface="Roboto Mono Medium"/>
              </a:rPr>
              <a:t>Título completo</a:t>
            </a:r>
            <a:endParaRPr sz="3500" dirty="0">
              <a:solidFill>
                <a:schemeClr val="lt1"/>
              </a:solidFill>
              <a:highlight>
                <a:srgbClr val="243468"/>
              </a:highlight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206000" y="4093525"/>
            <a:ext cx="493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Autores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86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72000" y="1312675"/>
            <a:ext cx="424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Texto do slide</a:t>
            </a:r>
            <a:endParaRPr sz="1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977800" y="2133150"/>
            <a:ext cx="1982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t>Espaço para imagem</a:t>
            </a:r>
            <a:endParaRPr sz="1500">
              <a:solidFill>
                <a:schemeClr val="dk1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t>Excluir esta caixa de texto</a:t>
            </a:r>
            <a:endParaRPr sz="1500">
              <a:solidFill>
                <a:schemeClr val="dk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572000" y="530600"/>
            <a:ext cx="4241700" cy="594600"/>
          </a:xfrm>
          <a:prstGeom prst="rect">
            <a:avLst/>
          </a:prstGeom>
          <a:solidFill>
            <a:srgbClr val="243468"/>
          </a:solidFill>
          <a:ln w="9525" cap="flat" cmpd="sng">
            <a:solidFill>
              <a:srgbClr val="243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243468"/>
                </a:highlight>
                <a:latin typeface="Roboto Mono Medium"/>
                <a:ea typeface="Roboto Mono Medium"/>
                <a:cs typeface="Roboto Mono Medium"/>
                <a:sym typeface="Roboto Mono Medium"/>
              </a:rPr>
              <a:t>Título do slide </a:t>
            </a:r>
            <a:endParaRPr sz="3000">
              <a:solidFill>
                <a:schemeClr val="lt1"/>
              </a:solidFill>
              <a:highlight>
                <a:srgbClr val="243468"/>
              </a:highlight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1477800" y="544000"/>
            <a:ext cx="6188400" cy="594600"/>
          </a:xfrm>
          <a:prstGeom prst="rect">
            <a:avLst/>
          </a:prstGeom>
          <a:solidFill>
            <a:srgbClr val="243468"/>
          </a:solidFill>
          <a:ln w="9525" cap="flat" cmpd="sng">
            <a:solidFill>
              <a:srgbClr val="243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243468"/>
                </a:highlight>
                <a:latin typeface="Roboto Mono Medium"/>
                <a:ea typeface="Roboto Mono Medium"/>
                <a:cs typeface="Roboto Mono Medium"/>
                <a:sym typeface="Roboto Mono Medium"/>
              </a:rPr>
              <a:t>Título do slide </a:t>
            </a:r>
            <a:endParaRPr sz="3000">
              <a:solidFill>
                <a:schemeClr val="lt1"/>
              </a:solidFill>
              <a:highlight>
                <a:srgbClr val="243468"/>
              </a:highlight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477800" y="1393025"/>
            <a:ext cx="6188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Texto do slide corrido ou em tópicos</a:t>
            </a:r>
            <a:endParaRPr sz="1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477800" y="1446600"/>
            <a:ext cx="175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Texto do slide em colunas: coluna 1</a:t>
            </a:r>
            <a:endParaRPr sz="1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1477800" y="544000"/>
            <a:ext cx="6188400" cy="594600"/>
          </a:xfrm>
          <a:prstGeom prst="rect">
            <a:avLst/>
          </a:prstGeom>
          <a:solidFill>
            <a:srgbClr val="243468"/>
          </a:solidFill>
          <a:ln w="9525" cap="flat" cmpd="sng">
            <a:solidFill>
              <a:srgbClr val="243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243468"/>
                </a:highlight>
                <a:latin typeface="Roboto Mono Medium"/>
                <a:ea typeface="Roboto Mono Medium"/>
                <a:cs typeface="Roboto Mono Medium"/>
                <a:sym typeface="Roboto Mono Medium"/>
              </a:rPr>
              <a:t>Título do slide </a:t>
            </a:r>
            <a:endParaRPr sz="3000">
              <a:solidFill>
                <a:schemeClr val="lt1"/>
              </a:solidFill>
              <a:highlight>
                <a:srgbClr val="243468"/>
              </a:highlight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916000" y="1446600"/>
            <a:ext cx="175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Texto do slide em colunas: coluna 1</a:t>
            </a:r>
            <a:endParaRPr sz="1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696900" y="1446600"/>
            <a:ext cx="175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Texto do slide em colunas: coluna 1</a:t>
            </a:r>
            <a:endParaRPr sz="1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0" y="1933050"/>
            <a:ext cx="3897900" cy="784800"/>
          </a:xfrm>
          <a:prstGeom prst="rect">
            <a:avLst/>
          </a:prstGeom>
          <a:solidFill>
            <a:srgbClr val="243468"/>
          </a:solidFill>
          <a:ln w="9525" cap="flat" cmpd="sng">
            <a:solidFill>
              <a:srgbClr val="2434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highlight>
                  <a:srgbClr val="243468"/>
                </a:highlight>
                <a:latin typeface="Roboto Mono Medium"/>
                <a:ea typeface="Roboto Mono Medium"/>
                <a:cs typeface="Roboto Mono Medium"/>
                <a:sym typeface="Roboto Mono Medium"/>
              </a:rPr>
              <a:t>OBRIGADO(A)!</a:t>
            </a:r>
            <a:endParaRPr sz="4000">
              <a:solidFill>
                <a:schemeClr val="lt1"/>
              </a:solidFill>
              <a:highlight>
                <a:srgbClr val="243468"/>
              </a:highlight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Apresentação na tela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Roboto Mono Medium</vt:lpstr>
      <vt:lpstr>Arial</vt:lpstr>
      <vt:lpstr>Roboto</vt:lpstr>
      <vt:lpstr>Roboto Medium</vt:lpstr>
      <vt:lpstr>Roboto Thin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Paulo Arthur Avelar</cp:lastModifiedBy>
  <cp:revision>1</cp:revision>
  <dcterms:modified xsi:type="dcterms:W3CDTF">2025-05-09T16:47:56Z</dcterms:modified>
</cp:coreProperties>
</file>