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1e7e262fd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21e7e262fd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1e7e262fd5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21e7e262fd5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1e7e262fd5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1e7e262fd5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1325" y="-100"/>
            <a:ext cx="6219900" cy="1631400"/>
          </a:xfrm>
          <a:prstGeom prst="rect">
            <a:avLst/>
          </a:prstGeom>
          <a:solidFill>
            <a:srgbClr val="10BBB3"/>
          </a:solidFill>
          <a:ln cap="flat" cmpd="sng" w="9525">
            <a:solidFill>
              <a:srgbClr val="10BB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09750" y="2213663"/>
            <a:ext cx="8520600" cy="137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4009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24021" l="0" r="0" t="17573"/>
          <a:stretch/>
        </p:blipFill>
        <p:spPr>
          <a:xfrm>
            <a:off x="357025" y="90650"/>
            <a:ext cx="2192076" cy="128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6231100" y="0"/>
            <a:ext cx="2107200" cy="1631400"/>
          </a:xfrm>
          <a:prstGeom prst="flowChartDelay">
            <a:avLst/>
          </a:prstGeom>
          <a:solidFill>
            <a:srgbClr val="10BBB3"/>
          </a:solidFill>
          <a:ln cap="flat" cmpd="sng" w="9525">
            <a:solidFill>
              <a:srgbClr val="10BB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" name="Google Shape;1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8106" y="385199"/>
            <a:ext cx="840219" cy="75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5600" y="283224"/>
            <a:ext cx="962974" cy="96297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/>
          <p:nvPr/>
        </p:nvSpPr>
        <p:spPr>
          <a:xfrm>
            <a:off x="555125" y="4214500"/>
            <a:ext cx="724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2" name="Google Shape;22;p3"/>
          <p:cNvSpPr/>
          <p:nvPr/>
        </p:nvSpPr>
        <p:spPr>
          <a:xfrm rot="-5400000">
            <a:off x="-696900" y="2803806"/>
            <a:ext cx="3036600" cy="1642800"/>
          </a:xfrm>
          <a:prstGeom prst="rect">
            <a:avLst/>
          </a:prstGeom>
          <a:solidFill>
            <a:srgbClr val="10BBB3"/>
          </a:solidFill>
          <a:ln cap="flat" cmpd="sng" w="9525">
            <a:solidFill>
              <a:srgbClr val="10BB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/>
          <p:nvPr/>
        </p:nvSpPr>
        <p:spPr>
          <a:xfrm rot="-5400000">
            <a:off x="-232200" y="351188"/>
            <a:ext cx="2107200" cy="1631400"/>
          </a:xfrm>
          <a:prstGeom prst="flowChartDelay">
            <a:avLst/>
          </a:prstGeom>
          <a:solidFill>
            <a:srgbClr val="10BBB3"/>
          </a:solidFill>
          <a:ln cap="flat" cmpd="sng" w="9525">
            <a:solidFill>
              <a:srgbClr val="10BB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24021" l="0" r="0" t="17573"/>
          <a:stretch/>
        </p:blipFill>
        <p:spPr>
          <a:xfrm>
            <a:off x="0" y="1261078"/>
            <a:ext cx="1642799" cy="959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6" y="3247099"/>
            <a:ext cx="840219" cy="75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325" y="4093849"/>
            <a:ext cx="962974" cy="962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agradecimentos">
  <p:cSld name="TITLE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11325" y="-100"/>
            <a:ext cx="6219900" cy="1631400"/>
          </a:xfrm>
          <a:prstGeom prst="rect">
            <a:avLst/>
          </a:prstGeom>
          <a:solidFill>
            <a:srgbClr val="10BBB3"/>
          </a:solidFill>
          <a:ln cap="flat" cmpd="sng" w="9525">
            <a:solidFill>
              <a:srgbClr val="10BB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 txBox="1"/>
          <p:nvPr>
            <p:ph type="ctrTitle"/>
          </p:nvPr>
        </p:nvSpPr>
        <p:spPr>
          <a:xfrm>
            <a:off x="209750" y="2213663"/>
            <a:ext cx="8520600" cy="137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0" name="Google Shape;30;p4"/>
          <p:cNvSpPr txBox="1"/>
          <p:nvPr>
            <p:ph idx="1" type="subTitle"/>
          </p:nvPr>
        </p:nvSpPr>
        <p:spPr>
          <a:xfrm>
            <a:off x="311700" y="4009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32" name="Google Shape;32;p4"/>
          <p:cNvPicPr preferRelativeResize="0"/>
          <p:nvPr/>
        </p:nvPicPr>
        <p:blipFill rotWithShape="1">
          <a:blip r:embed="rId2">
            <a:alphaModFix/>
          </a:blip>
          <a:srcRect b="24021" l="0" r="0" t="17573"/>
          <a:stretch/>
        </p:blipFill>
        <p:spPr>
          <a:xfrm>
            <a:off x="357025" y="90650"/>
            <a:ext cx="2192076" cy="128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4"/>
          <p:cNvSpPr/>
          <p:nvPr/>
        </p:nvSpPr>
        <p:spPr>
          <a:xfrm>
            <a:off x="6231100" y="0"/>
            <a:ext cx="2107200" cy="1631400"/>
          </a:xfrm>
          <a:prstGeom prst="flowChartDelay">
            <a:avLst/>
          </a:prstGeom>
          <a:solidFill>
            <a:srgbClr val="10BBB3"/>
          </a:solidFill>
          <a:ln cap="flat" cmpd="sng" w="9525">
            <a:solidFill>
              <a:srgbClr val="10BBB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" name="Google Shape;3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8106" y="385199"/>
            <a:ext cx="840219" cy="75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5600" y="283224"/>
            <a:ext cx="962974" cy="96297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4"/>
          <p:cNvSpPr txBox="1"/>
          <p:nvPr/>
        </p:nvSpPr>
        <p:spPr>
          <a:xfrm>
            <a:off x="555125" y="4214500"/>
            <a:ext cx="724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0" y="4009325"/>
            <a:ext cx="9144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</a:rPr>
              <a:t>Nome do autor e coautor(es):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5"/>
          <p:cNvSpPr txBox="1"/>
          <p:nvPr>
            <p:ph type="ctrTitle"/>
          </p:nvPr>
        </p:nvSpPr>
        <p:spPr>
          <a:xfrm>
            <a:off x="0" y="2175450"/>
            <a:ext cx="91440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 DO TRABALHO</a:t>
            </a:r>
            <a:endParaRPr/>
          </a:p>
        </p:txBody>
      </p:sp>
      <p:pic>
        <p:nvPicPr>
          <p:cNvPr id="43" name="Google Shape;43;p5"/>
          <p:cNvPicPr preferRelativeResize="0"/>
          <p:nvPr/>
        </p:nvPicPr>
        <p:blipFill rotWithShape="1">
          <a:blip r:embed="rId3">
            <a:alphaModFix/>
          </a:blip>
          <a:srcRect b="25970" l="0" r="0" t="26750"/>
          <a:stretch/>
        </p:blipFill>
        <p:spPr>
          <a:xfrm>
            <a:off x="210550" y="58175"/>
            <a:ext cx="2978300" cy="140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/>
          <p:nvPr/>
        </p:nvSpPr>
        <p:spPr>
          <a:xfrm>
            <a:off x="1962575" y="707950"/>
            <a:ext cx="2059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Subtítulo:</a:t>
            </a:r>
            <a:endParaRPr sz="3000"/>
          </a:p>
        </p:txBody>
      </p:sp>
      <p:sp>
        <p:nvSpPr>
          <p:cNvPr id="49" name="Google Shape;49;p6"/>
          <p:cNvSpPr txBox="1"/>
          <p:nvPr/>
        </p:nvSpPr>
        <p:spPr>
          <a:xfrm>
            <a:off x="2020750" y="1410700"/>
            <a:ext cx="2059800" cy="16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/>
              <a:t>Conteúdo:</a:t>
            </a:r>
            <a:endParaRPr sz="17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Conteúdo: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1"/>
                </a:solidFill>
              </a:rPr>
              <a:t>Conteúdo: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1"/>
                </a:solidFill>
              </a:rPr>
              <a:t>Conteúdo:</a:t>
            </a:r>
            <a:endParaRPr sz="1700">
              <a:solidFill>
                <a:schemeClr val="dk1"/>
              </a:solidFill>
            </a:endParaRPr>
          </a:p>
        </p:txBody>
      </p:sp>
      <p:pic>
        <p:nvPicPr>
          <p:cNvPr id="50" name="Google Shape;50;p6"/>
          <p:cNvPicPr preferRelativeResize="0"/>
          <p:nvPr/>
        </p:nvPicPr>
        <p:blipFill rotWithShape="1">
          <a:blip r:embed="rId3">
            <a:alphaModFix/>
          </a:blip>
          <a:srcRect b="22452" l="0" r="12126" t="26749"/>
          <a:stretch/>
        </p:blipFill>
        <p:spPr>
          <a:xfrm>
            <a:off x="0" y="1284625"/>
            <a:ext cx="1617524" cy="93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type="ctrTitle"/>
          </p:nvPr>
        </p:nvSpPr>
        <p:spPr>
          <a:xfrm>
            <a:off x="209750" y="2213663"/>
            <a:ext cx="8520600" cy="137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Obrigado 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Alguma pergunta ?</a:t>
            </a:r>
            <a:endParaRPr/>
          </a:p>
        </p:txBody>
      </p:sp>
      <p:sp>
        <p:nvSpPr>
          <p:cNvPr id="56" name="Google Shape;56;p7"/>
          <p:cNvSpPr txBox="1"/>
          <p:nvPr>
            <p:ph idx="1" type="subTitle"/>
          </p:nvPr>
        </p:nvSpPr>
        <p:spPr>
          <a:xfrm>
            <a:off x="311700" y="4009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Contato (autor):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Contato (coautor):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57" name="Google Shape;57;p7"/>
          <p:cNvPicPr preferRelativeResize="0"/>
          <p:nvPr/>
        </p:nvPicPr>
        <p:blipFill rotWithShape="1">
          <a:blip r:embed="rId3">
            <a:alphaModFix/>
          </a:blip>
          <a:srcRect b="25970" l="0" r="0" t="26750"/>
          <a:stretch/>
        </p:blipFill>
        <p:spPr>
          <a:xfrm>
            <a:off x="210550" y="58175"/>
            <a:ext cx="2978300" cy="140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