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760000" cx="32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14">
          <p15:clr>
            <a:srgbClr val="747775"/>
          </p15:clr>
        </p15:guide>
        <p15:guide id="2" pos="1020">
          <p15:clr>
            <a:srgbClr val="747775"/>
          </p15:clr>
        </p15:guide>
      </p15:sldGuideLst>
    </p:ext>
    <p:ext uri="http://customooxmlschemas.google.com/">
      <go:slidesCustomData xmlns:go="http://customooxmlschemas.google.com/" r:id="rId7" roundtripDataSignature="AMtx7mhNUuuqfBCupAAS9Gt2YGCUhP/Z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14" orient="horz"/>
        <p:guide pos="10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/>
          <p:nvPr>
            <p:ph idx="2" type="sldImg"/>
          </p:nvPr>
        </p:nvSpPr>
        <p:spPr>
          <a:xfrm>
            <a:off x="2464919" y="685800"/>
            <a:ext cx="1928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 1">
  <p:cSld name="TITLE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93800" y="2140597"/>
            <a:ext cx="2452500" cy="8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 b="0" l="0" r="0" t="41262"/>
          <a:stretch/>
        </p:blipFill>
        <p:spPr>
          <a:xfrm>
            <a:off x="0" y="3856925"/>
            <a:ext cx="3240000" cy="19030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/>
          <p:nvPr/>
        </p:nvSpPr>
        <p:spPr>
          <a:xfrm>
            <a:off x="110450" y="5263313"/>
            <a:ext cx="1310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Realização:</a:t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3700" y="5210650"/>
            <a:ext cx="493355" cy="44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11863" y="5034925"/>
            <a:ext cx="643075" cy="6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11928" l="16998" r="0" t="41614"/>
          <a:stretch/>
        </p:blipFill>
        <p:spPr>
          <a:xfrm rot="10800000">
            <a:off x="1442675" y="0"/>
            <a:ext cx="1797325" cy="79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5">
            <a:alphaModFix/>
          </a:blip>
          <a:srcRect b="10955" l="0" r="0" t="10673"/>
          <a:stretch/>
        </p:blipFill>
        <p:spPr>
          <a:xfrm>
            <a:off x="0" y="0"/>
            <a:ext cx="1674076" cy="1311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10445" y="498366"/>
            <a:ext cx="30192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10445" y="1290611"/>
            <a:ext cx="3019200" cy="3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002052" y="5222150"/>
            <a:ext cx="1944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"/>
          <p:cNvSpPr txBox="1"/>
          <p:nvPr>
            <p:ph idx="4294967295" type="subTitle"/>
          </p:nvPr>
        </p:nvSpPr>
        <p:spPr>
          <a:xfrm>
            <a:off x="110445" y="2253598"/>
            <a:ext cx="3019200" cy="8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CONTEÚDO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 txBox="1"/>
          <p:nvPr/>
        </p:nvSpPr>
        <p:spPr>
          <a:xfrm>
            <a:off x="182875" y="1914900"/>
            <a:ext cx="225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 e coautores: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 txBox="1"/>
          <p:nvPr>
            <p:ph type="ctrTitle"/>
          </p:nvPr>
        </p:nvSpPr>
        <p:spPr>
          <a:xfrm>
            <a:off x="448575" y="1492776"/>
            <a:ext cx="24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pt-BR" sz="1500"/>
              <a:t>TÍTULO DO TRABALHO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