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I+blGcT3cbM887mSfBuKVdb5u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18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8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4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73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29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775612" y="13506916"/>
            <a:ext cx="12010697" cy="409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INTRODUÇÃO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012329" y="21661494"/>
            <a:ext cx="12010698" cy="347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5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CONCLUSÃO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83329" y="21639851"/>
            <a:ext cx="12010697" cy="286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2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OBJETIVOS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     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775613" y="31655046"/>
            <a:ext cx="12010697" cy="224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3. </a:t>
            </a:r>
            <a:r>
              <a:rPr lang="en-GB" sz="6000" b="1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METODOLOGIA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9440" y="5829782"/>
            <a:ext cx="29091199" cy="60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O TÍTULO DO TRABALHO (fonte Arial 85)</a:t>
            </a:r>
            <a:endParaRPr dirty="0"/>
          </a:p>
          <a:p>
            <a:pPr lvl="0" algn="ctr"/>
            <a:r>
              <a:rPr lang="pt-BR" sz="5000" b="1" dirty="0" err="1"/>
              <a:t>Autor</a:t>
            </a:r>
            <a:r>
              <a:rPr lang="pt-BR" sz="5000" b="1" baseline="30000" dirty="0" err="1"/>
              <a:t>1</a:t>
            </a:r>
            <a:r>
              <a:rPr lang="pt-BR" sz="5000" b="1" dirty="0"/>
              <a:t>, </a:t>
            </a:r>
            <a:r>
              <a:rPr lang="pt-BR" sz="5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5000" b="1" dirty="0" err="1"/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 50)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9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primeiro autor;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segundo autor; 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terceiro autor. (Arial 40)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 do autor principal (fonte Arial 40)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17012329" y="31655046"/>
            <a:ext cx="12010697" cy="529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6. REFERÊNCIAS</a:t>
            </a:r>
            <a:endParaRPr lang="pt-BR" sz="4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Ex.: 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LATORRACA, J.V.F.; ALBUQUERQUE, C.E.C. Efeito do rápido crescimento sobre as propriedades da madeira. 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Floresta e Ambiente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, Seropédica, v.7, n.1, p.279-291, 2000.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BELLATO, M.A.; FONTANA, D.C. El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niño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e a agricultura da região Sul do Brasil. Disponível em: &lt;http://www.cntp.embrapa.br/agromet/el nino2&gt;. Acesso em: 6 abr. 2011. (fonte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24)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938885" y="13506916"/>
            <a:ext cx="12084141" cy="532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4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RESULTADOS</a:t>
            </a:r>
            <a:r>
              <a:rPr lang="en-GB" sz="6000" b="1" dirty="0"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DISCUSSÃO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destacando a relevância para o desenvolvimento e inovação da zona da mata mineira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266825" y="12372876"/>
            <a:ext cx="29960888" cy="4603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Google Shape;90;p1"/>
          <p:cNvSpPr txBox="1"/>
          <p:nvPr/>
        </p:nvSpPr>
        <p:spPr>
          <a:xfrm>
            <a:off x="27413654" y="1717227"/>
            <a:ext cx="3218746" cy="329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ADICIONAR LOGO DA INSTITUIÇÃO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ORIGEM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(OPICIONAL)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775612" y="13506916"/>
            <a:ext cx="12010697" cy="409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INTRODUÇÃO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012329" y="21661494"/>
            <a:ext cx="12010698" cy="347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5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CONCLUSÃO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83329" y="21639851"/>
            <a:ext cx="12010697" cy="286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2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OBJETIVOS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     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775613" y="31655046"/>
            <a:ext cx="12010697" cy="224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3. </a:t>
            </a:r>
            <a:r>
              <a:rPr lang="en-GB" sz="6000" b="1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METODOLOGIA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9440" y="5829782"/>
            <a:ext cx="29091199" cy="60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O TÍTULO DO TRABALHO (fonte Arial 85)</a:t>
            </a:r>
            <a:endParaRPr dirty="0"/>
          </a:p>
          <a:p>
            <a:pPr lvl="0" algn="ctr"/>
            <a:r>
              <a:rPr lang="pt-BR" sz="5000" b="1" dirty="0" err="1"/>
              <a:t>Autor</a:t>
            </a:r>
            <a:r>
              <a:rPr lang="pt-BR" sz="5000" b="1" baseline="30000" dirty="0" err="1"/>
              <a:t>1</a:t>
            </a:r>
            <a:r>
              <a:rPr lang="pt-BR" sz="5000" b="1" dirty="0"/>
              <a:t>, </a:t>
            </a:r>
            <a:r>
              <a:rPr lang="pt-BR" sz="5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5000" b="1" dirty="0" err="1"/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 50)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9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primeiro autor;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segundo autor; 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terceiro autor. (Arial 40)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 do autor principal (fonte Arial 40)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17012329" y="31655046"/>
            <a:ext cx="12010697" cy="529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6. REFERÊNCIAS</a:t>
            </a:r>
            <a:endParaRPr lang="pt-BR" sz="4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Ex.: 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LATORRACA, J.V.F.; ALBUQUERQUE, C.E.C. Efeito do rápido crescimento sobre as propriedades da madeira. 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Floresta e Ambiente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, Seropédica, v.7, n.1, p.279-291, 2000.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BELLATO, M.A.; FONTANA, D.C. El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niño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e a agricultura da região Sul do Brasil. Disponível em: &lt;http://www.cntp.embrapa.br/agromet/el nino2&gt;. Acesso em: 6 abr. 2011. (fonte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24)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938885" y="13506916"/>
            <a:ext cx="12084141" cy="532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4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RESULTADOS</a:t>
            </a:r>
            <a:r>
              <a:rPr lang="en-GB" sz="6000" b="1" dirty="0"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DISCUSSÃO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destacando a relevância para o desenvolvimento e inovação da zona da mata mineira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266825" y="12372876"/>
            <a:ext cx="29960888" cy="4603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Google Shape;90;p1"/>
          <p:cNvSpPr txBox="1"/>
          <p:nvPr/>
        </p:nvSpPr>
        <p:spPr>
          <a:xfrm>
            <a:off x="27413654" y="1717227"/>
            <a:ext cx="3218746" cy="329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ADICIONAR LOGO DA INSTITUIÇÃO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ORIGEM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(OPICIONAL)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5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775612" y="13506916"/>
            <a:ext cx="12010697" cy="409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INTRODUÇÃO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012329" y="21661494"/>
            <a:ext cx="12010698" cy="347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5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CONCLUSÃO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83329" y="21639851"/>
            <a:ext cx="12010697" cy="286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2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OBJETIVOS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     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775613" y="31655046"/>
            <a:ext cx="12010697" cy="224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3. </a:t>
            </a:r>
            <a:r>
              <a:rPr lang="en-GB" sz="6000" b="1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METODOLOGIA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9440" y="5829782"/>
            <a:ext cx="29091199" cy="60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O TÍTULO DO TRABALHO (fonte Arial 85)</a:t>
            </a:r>
            <a:endParaRPr dirty="0"/>
          </a:p>
          <a:p>
            <a:pPr lvl="0" algn="ctr"/>
            <a:r>
              <a:rPr lang="pt-BR" sz="5000" b="1" dirty="0" err="1"/>
              <a:t>Autor</a:t>
            </a:r>
            <a:r>
              <a:rPr lang="pt-BR" sz="5000" b="1" baseline="30000" dirty="0" err="1"/>
              <a:t>1</a:t>
            </a:r>
            <a:r>
              <a:rPr lang="pt-BR" sz="5000" b="1" dirty="0"/>
              <a:t>, </a:t>
            </a:r>
            <a:r>
              <a:rPr lang="pt-BR" sz="5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5000" b="1" dirty="0" err="1"/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 50)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9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primeiro autor;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segundo autor; 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terceiro autor. (Arial 40)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 do autor principal (fonte Arial 40)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17012329" y="31655046"/>
            <a:ext cx="12010697" cy="529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6. REFERÊNCIAS</a:t>
            </a:r>
            <a:endParaRPr lang="pt-BR" sz="4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Ex.: 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LATORRACA, J.V.F.; ALBUQUERQUE, C.E.C. Efeito do rápido crescimento sobre as propriedades da madeira. 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Floresta e Ambiente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, Seropédica, v.7, n.1, p.279-291, 2000.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BELLATO, M.A.; FONTANA, D.C. El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niño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e a agricultura da região Sul do Brasil. Disponível em: &lt;http://www.cntp.embrapa.br/agromet/el nino2&gt;. Acesso em: 6 abr. 2011. (fonte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24)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938885" y="13506916"/>
            <a:ext cx="12084141" cy="532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4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RESULTADOS</a:t>
            </a:r>
            <a:r>
              <a:rPr lang="en-GB" sz="6000" b="1" dirty="0"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DISCUSSÃO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destacando a relevância para o desenvolvimento e inovação da zona da mata mineira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266825" y="12372876"/>
            <a:ext cx="29960888" cy="4603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Google Shape;90;p1"/>
          <p:cNvSpPr txBox="1"/>
          <p:nvPr/>
        </p:nvSpPr>
        <p:spPr>
          <a:xfrm>
            <a:off x="27413654" y="1717227"/>
            <a:ext cx="3218746" cy="329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ADICIONAR LOGO DA INSTITUIÇÃO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ORIGEM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(OPICIONAL)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2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775612" y="13506916"/>
            <a:ext cx="12010697" cy="409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INTRODUÇÃO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012329" y="21661494"/>
            <a:ext cx="12010698" cy="347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5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CONCLUSÃO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83329" y="21639851"/>
            <a:ext cx="12010697" cy="286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2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OBJETIVOS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     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775613" y="31655046"/>
            <a:ext cx="12010697" cy="224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3. </a:t>
            </a:r>
            <a:r>
              <a:rPr lang="en-GB" sz="6000" b="1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METODOLOGIA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9440" y="5829782"/>
            <a:ext cx="29091199" cy="60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O TÍTULO DO TRABALHO (fonte Arial 85)</a:t>
            </a:r>
            <a:endParaRPr dirty="0"/>
          </a:p>
          <a:p>
            <a:pPr lvl="0" algn="ctr"/>
            <a:r>
              <a:rPr lang="pt-BR" sz="5000" b="1" dirty="0" err="1"/>
              <a:t>Autor</a:t>
            </a:r>
            <a:r>
              <a:rPr lang="pt-BR" sz="5000" b="1" baseline="30000" dirty="0" err="1"/>
              <a:t>1</a:t>
            </a:r>
            <a:r>
              <a:rPr lang="pt-BR" sz="5000" b="1" dirty="0"/>
              <a:t>, </a:t>
            </a:r>
            <a:r>
              <a:rPr lang="pt-BR" sz="5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5000" b="1" dirty="0" err="1"/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 50)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9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primeiro autor;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segundo autor; 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terceiro autor. (Arial 40)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 do autor principal (fonte Arial 40)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17012329" y="31655046"/>
            <a:ext cx="12010697" cy="529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6. REFERÊNCIAS</a:t>
            </a:r>
            <a:endParaRPr lang="pt-BR" sz="4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Ex.: 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LATORRACA, J.V.F.; ALBUQUERQUE, C.E.C. Efeito do rápido crescimento sobre as propriedades da madeira. 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Floresta e Ambiente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, Seropédica, v.7, n.1, p.279-291, 2000.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BELLATO, M.A.; FONTANA, D.C. El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niño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e a agricultura da região Sul do Brasil. Disponível em: &lt;http://www.cntp.embrapa.br/agromet/el nino2&gt;. Acesso em: 6 abr. 2011. (fonte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24)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938885" y="13506916"/>
            <a:ext cx="12084141" cy="532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4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RESULTADOS</a:t>
            </a:r>
            <a:r>
              <a:rPr lang="en-GB" sz="6000" b="1" dirty="0"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DISCUSSÃO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destacando a relevância para o desenvolvimento e inovação da zona da mata mineira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266825" y="12372876"/>
            <a:ext cx="29960888" cy="4603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Google Shape;90;p1"/>
          <p:cNvSpPr txBox="1"/>
          <p:nvPr/>
        </p:nvSpPr>
        <p:spPr>
          <a:xfrm>
            <a:off x="27413654" y="1717227"/>
            <a:ext cx="3218746" cy="329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ADICIONAR LOGO DA INSTITUIÇÃO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ORIGEM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(OPICIONAL)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6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775612" y="13506916"/>
            <a:ext cx="12010697" cy="409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INTRODUÇÃO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012329" y="21661494"/>
            <a:ext cx="12010698" cy="347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5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CONCLUSÃO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83329" y="21639851"/>
            <a:ext cx="12010697" cy="286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2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OBJETIVOS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      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775613" y="31655046"/>
            <a:ext cx="12010697" cy="224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3. </a:t>
            </a:r>
            <a:r>
              <a:rPr lang="en-GB" sz="6000" b="1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METODOLOGIA</a:t>
            </a:r>
            <a:endParaRPr sz="6000"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(fonte Arial 40)</a:t>
            </a:r>
            <a:endParaRPr dirty="0">
              <a:latin typeface="+mn-l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9440" y="5829782"/>
            <a:ext cx="29091199" cy="60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COLOQUE AQUI O TÍTULO DO TRABALHO (fonte Arial 85)</a:t>
            </a:r>
            <a:endParaRPr dirty="0"/>
          </a:p>
          <a:p>
            <a:pPr lvl="0" algn="ctr"/>
            <a:r>
              <a:rPr lang="pt-BR" sz="5000" b="1" dirty="0" err="1"/>
              <a:t>Autor</a:t>
            </a:r>
            <a:r>
              <a:rPr lang="pt-BR" sz="5000" b="1" baseline="30000" dirty="0" err="1"/>
              <a:t>1</a:t>
            </a:r>
            <a:r>
              <a:rPr lang="pt-BR" sz="5000" b="1" dirty="0"/>
              <a:t>, </a:t>
            </a:r>
            <a:r>
              <a:rPr lang="pt-BR" sz="5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5000" b="1" dirty="0" err="1"/>
              <a:t>Autor</a:t>
            </a:r>
            <a:r>
              <a:rPr lang="pt-BR" sz="5000" b="1" i="0" u="none" strike="noStrike" cap="none" baseline="30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(fonte Arial 50)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9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primeiro autor;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segundo autor; </a:t>
            </a: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Afiliação institucional do terceiro autor. (Arial 40)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 do autor principal (fonte Arial 40)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17012329" y="31655046"/>
            <a:ext cx="12010697" cy="529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6. REFERÊNCIAS</a:t>
            </a:r>
            <a:endParaRPr lang="pt-BR" sz="4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Ex.: 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LATORRACA, J.V.F.; ALBUQUERQUE, C.E.C. Efeito do rápido crescimento sobre as propriedades da madeira. 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Floresta e Ambiente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, Seropédica, v.7, n.1, p.279-291, 2000.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BELLATO, M.A.; FONTANA, D.C. El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niño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e a agricultura da região Sul do Brasil. Disponível em: &lt;http://www.cntp.embrapa.br/agromet/el nino2&gt;. Acesso em: 6 abr. 2011. (fonte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arial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24)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938885" y="13506916"/>
            <a:ext cx="12084141" cy="532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latin typeface="+mn-lt"/>
                <a:ea typeface="Calibri"/>
                <a:cs typeface="Calibri"/>
                <a:sym typeface="Calibri"/>
              </a:rPr>
              <a:t>4</a:t>
            </a:r>
            <a:r>
              <a:rPr lang="pt-BR" sz="6000" b="1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RESULTADOS</a:t>
            </a:r>
            <a:r>
              <a:rPr lang="en-GB" sz="6000" b="1" dirty="0">
                <a:latin typeface="+mn-lt"/>
                <a:ea typeface="Calibri"/>
                <a:cs typeface="Calibri"/>
                <a:sym typeface="Calibri"/>
              </a:rPr>
              <a:t> E </a:t>
            </a:r>
            <a:r>
              <a:rPr lang="en-GB" sz="6000" b="1" dirty="0" err="1">
                <a:latin typeface="+mn-lt"/>
                <a:ea typeface="Calibri"/>
                <a:cs typeface="Calibri"/>
                <a:sym typeface="Calibri"/>
              </a:rPr>
              <a:t>DISCUSSÃO</a:t>
            </a:r>
            <a:endParaRPr sz="6000" b="1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pt-BR" sz="40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/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destacando a relevância para o desenvolvimento e inovação da zona da mata mineira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(fonte Arial 40)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266825" y="12372876"/>
            <a:ext cx="29960888" cy="4603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solidFill>
                <a:schemeClr val="accent1">
                  <a:lumMod val="60000"/>
                  <a:lumOff val="4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3" name="Google Shape;90;p1"/>
          <p:cNvSpPr txBox="1"/>
          <p:nvPr/>
        </p:nvSpPr>
        <p:spPr>
          <a:xfrm>
            <a:off x="27413654" y="1717227"/>
            <a:ext cx="3218746" cy="329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00" tIns="45250" rIns="87000" bIns="452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ADICIONAR LOGO DA INSTITUIÇÃO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ORIGEM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(OPICIONAL)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3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1035</Words>
  <Application>Microsoft Office PowerPoint</Application>
  <PresentationFormat>Personalizar</PresentationFormat>
  <Paragraphs>155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MS PGothic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flavia.ruback</dc:creator>
  <cp:lastModifiedBy>Vinicius de Souza Silva</cp:lastModifiedBy>
  <cp:revision>8</cp:revision>
  <dcterms:created xsi:type="dcterms:W3CDTF">2017-05-09T19:26:30Z</dcterms:created>
  <dcterms:modified xsi:type="dcterms:W3CDTF">2023-10-25T12:35:55Z</dcterms:modified>
</cp:coreProperties>
</file>