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B2B9-37F1-4ED0-B5C5-549D897807AF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41A0-C6F1-44D1-90F1-2ADDF30B49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B2B9-37F1-4ED0-B5C5-549D897807AF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41A0-C6F1-44D1-90F1-2ADDF30B49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B2B9-37F1-4ED0-B5C5-549D897807AF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41A0-C6F1-44D1-90F1-2ADDF30B49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B2B9-37F1-4ED0-B5C5-549D897807AF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41A0-C6F1-44D1-90F1-2ADDF30B49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B2B9-37F1-4ED0-B5C5-549D897807AF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41A0-C6F1-44D1-90F1-2ADDF30B49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B2B9-37F1-4ED0-B5C5-549D897807AF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41A0-C6F1-44D1-90F1-2ADDF30B49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B2B9-37F1-4ED0-B5C5-549D897807AF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41A0-C6F1-44D1-90F1-2ADDF30B49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B2B9-37F1-4ED0-B5C5-549D897807AF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441A0-C6F1-44D1-90F1-2ADDF30B493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B2B9-37F1-4ED0-B5C5-549D897807AF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41A0-C6F1-44D1-90F1-2ADDF30B49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B2B9-37F1-4ED0-B5C5-549D897807AF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72E441A0-C6F1-44D1-90F1-2ADDF30B49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B724B2B9-37F1-4ED0-B5C5-549D897807AF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41A0-C6F1-44D1-90F1-2ADDF30B49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724B2B9-37F1-4ED0-B5C5-549D897807AF}" type="datetimeFigureOut">
              <a:rPr lang="pt-BR" smtClean="0"/>
              <a:pPr/>
              <a:t>27/06/2019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E441A0-C6F1-44D1-90F1-2ADDF30B49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14348" y="1346996"/>
            <a:ext cx="8064896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 Centro de Biologia da Reprodução (CBR/UFJF), no ano da comemoração do seu cinquentenário, e o Programa de Pós-Graduação em Saúde (PPGS/UFJF) convidam para a palestra :</a:t>
            </a:r>
          </a:p>
          <a:p>
            <a:pPr algn="just"/>
            <a:endParaRPr lang="pt-BR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24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pt-BR" sz="24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Microbiota intestinal: Influência na saúde e doença</a:t>
            </a:r>
            <a:r>
              <a:rPr lang="pt-BR" sz="24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  <a:endParaRPr lang="pt-BR" sz="24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1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DATA: </a:t>
            </a:r>
            <a:r>
              <a:rPr lang="pt-BR" sz="11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10 de julho de 2019</a:t>
            </a:r>
          </a:p>
          <a:p>
            <a:r>
              <a:rPr lang="pt-BR" sz="11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LOCAL </a:t>
            </a:r>
            <a:r>
              <a:rPr lang="pt-BR" sz="11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 Centro de Biologia da Reprodução, Campus da UFJF </a:t>
            </a:r>
          </a:p>
          <a:p>
            <a:r>
              <a:rPr lang="pt-BR" sz="11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HORÁRIO: </a:t>
            </a:r>
            <a:r>
              <a:rPr lang="pt-BR" sz="11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14:00 horas</a:t>
            </a:r>
          </a:p>
          <a:p>
            <a:r>
              <a:rPr lang="pt-BR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Resultado de imagem para rovilson gilioli"/>
          <p:cNvPicPr>
            <a:picLocks noChangeAspect="1" noChangeArrowheads="1"/>
          </p:cNvPicPr>
          <p:nvPr/>
        </p:nvPicPr>
        <p:blipFill>
          <a:blip r:embed="rId2" cstate="print"/>
          <a:srcRect r="13520"/>
          <a:stretch>
            <a:fillRect/>
          </a:stretch>
        </p:blipFill>
        <p:spPr bwMode="auto">
          <a:xfrm>
            <a:off x="6012160" y="2715766"/>
            <a:ext cx="1381781" cy="1036915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CaixaDeTexto 3"/>
          <p:cNvSpPr txBox="1"/>
          <p:nvPr/>
        </p:nvSpPr>
        <p:spPr>
          <a:xfrm>
            <a:off x="0" y="238691"/>
            <a:ext cx="677108" cy="449223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CONVITE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00034" y="535060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Fórum comemorativo: </a:t>
            </a:r>
          </a:p>
          <a:p>
            <a:pPr algn="ctr"/>
            <a:r>
              <a:rPr lang="pt-BR" sz="24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50 anos de CBR e 20 anos da RMBioterismo</a:t>
            </a:r>
            <a:endParaRPr lang="pt-BR" sz="2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GIF_LOGOTIPO_cbr_TES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4567894"/>
            <a:ext cx="857224" cy="57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7668344" y="4443958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/>
              <a:t>ORGANIZAÇÃO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796136" y="372387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Dr. Rovilson Giglioli</a:t>
            </a:r>
            <a:endParaRPr lang="pt-BR" sz="1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619672" y="3579862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b="1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Dr. Rovilson</a:t>
            </a:r>
            <a:r>
              <a:rPr lang="pt-BR" sz="8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Doutorado em Genética e Biologia Molecular - Área de Microbiologia pela Universidade Estadual de Campinas (UNICAMP). Atualmente é Profissional de Assuntos Universitários/Profissional de Pesquisa - Nível S2B da UNICAMP. Tem experiência na área de Microbiologia , com ênfase em Microbiologia Aplicada. Atuando principalmente nos seguintes temas: Biotério, Barreiras Sanitárias, Monitorização Sanitária, Parasitas, Vírus e Sorologia.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597" y="142858"/>
            <a:ext cx="1000379" cy="7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Imagem relacionad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68529"/>
          <a:stretch>
            <a:fillRect/>
          </a:stretch>
        </p:blipFill>
        <p:spPr bwMode="auto">
          <a:xfrm>
            <a:off x="6929454" y="4786328"/>
            <a:ext cx="1071570" cy="332516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</p:pic>
      <p:pic>
        <p:nvPicPr>
          <p:cNvPr id="2054" name="Picture 6" descr="Resultado de imagem para sÃ­mbolo ufj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86710" y="71420"/>
            <a:ext cx="1247885" cy="707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Personalizada 13">
      <a:dk1>
        <a:srgbClr val="0099FF"/>
      </a:dk1>
      <a:lt1>
        <a:srgbClr val="151514"/>
      </a:lt1>
      <a:dk2>
        <a:srgbClr val="C5D9DF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</TotalTime>
  <Words>125</Words>
  <Application>Microsoft Office PowerPoint</Application>
  <PresentationFormat>Apresentação na tela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Wingdings 2</vt:lpstr>
      <vt:lpstr>Técnica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6</cp:revision>
  <dcterms:created xsi:type="dcterms:W3CDTF">2019-06-27T15:56:20Z</dcterms:created>
  <dcterms:modified xsi:type="dcterms:W3CDTF">2019-06-27T16:44:44Z</dcterms:modified>
</cp:coreProperties>
</file>