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43200000" cx="32400000"/>
  <p:notesSz cx="6858000" cy="9144000"/>
  <p:embeddedFontLst>
    <p:embeddedFont>
      <p:font typeface="Montserrat"/>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3606">
          <p15:clr>
            <a:srgbClr val="747775"/>
          </p15:clr>
        </p15:guide>
        <p15:guide id="2" pos="10205">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3606" orient="horz"/>
        <p:guide pos="10205"/>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0" Type="http://schemas.openxmlformats.org/officeDocument/2006/relationships/font" Target="fonts/Montserrat-boldItalic.fntdata"/><Relationship Id="rId9" Type="http://schemas.openxmlformats.org/officeDocument/2006/relationships/font" Target="fonts/Montserrat-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Montserrat-regular.fntdata"/><Relationship Id="rId8" Type="http://schemas.openxmlformats.org/officeDocument/2006/relationships/font" Target="fonts/Montserrat-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43434" y="685800"/>
            <a:ext cx="25719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143434" y="685800"/>
            <a:ext cx="25719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1104478" y="6253648"/>
            <a:ext cx="30191100" cy="17239500"/>
          </a:xfrm>
          <a:prstGeom prst="rect">
            <a:avLst/>
          </a:prstGeom>
        </p:spPr>
        <p:txBody>
          <a:bodyPr anchorCtr="0" anchor="b" bIns="479925" lIns="479925" spcFirstLastPara="1" rIns="479925" wrap="square" tIns="479925">
            <a:normAutofit/>
          </a:bodyPr>
          <a:lstStyle>
            <a:lvl1pPr lvl="0" algn="ctr">
              <a:spcBef>
                <a:spcPts val="0"/>
              </a:spcBef>
              <a:spcAft>
                <a:spcPts val="0"/>
              </a:spcAft>
              <a:buSzPts val="27297"/>
              <a:buNone/>
              <a:defRPr sz="27296"/>
            </a:lvl1pPr>
            <a:lvl2pPr lvl="1" algn="ctr">
              <a:spcBef>
                <a:spcPts val="0"/>
              </a:spcBef>
              <a:spcAft>
                <a:spcPts val="0"/>
              </a:spcAft>
              <a:buSzPts val="27297"/>
              <a:buNone/>
              <a:defRPr sz="27296"/>
            </a:lvl2pPr>
            <a:lvl3pPr lvl="2" algn="ctr">
              <a:spcBef>
                <a:spcPts val="0"/>
              </a:spcBef>
              <a:spcAft>
                <a:spcPts val="0"/>
              </a:spcAft>
              <a:buSzPts val="27297"/>
              <a:buNone/>
              <a:defRPr sz="27296"/>
            </a:lvl3pPr>
            <a:lvl4pPr lvl="3" algn="ctr">
              <a:spcBef>
                <a:spcPts val="0"/>
              </a:spcBef>
              <a:spcAft>
                <a:spcPts val="0"/>
              </a:spcAft>
              <a:buSzPts val="27297"/>
              <a:buNone/>
              <a:defRPr sz="27296"/>
            </a:lvl4pPr>
            <a:lvl5pPr lvl="4" algn="ctr">
              <a:spcBef>
                <a:spcPts val="0"/>
              </a:spcBef>
              <a:spcAft>
                <a:spcPts val="0"/>
              </a:spcAft>
              <a:buSzPts val="27297"/>
              <a:buNone/>
              <a:defRPr sz="27296"/>
            </a:lvl5pPr>
            <a:lvl6pPr lvl="5" algn="ctr">
              <a:spcBef>
                <a:spcPts val="0"/>
              </a:spcBef>
              <a:spcAft>
                <a:spcPts val="0"/>
              </a:spcAft>
              <a:buSzPts val="27297"/>
              <a:buNone/>
              <a:defRPr sz="27296"/>
            </a:lvl6pPr>
            <a:lvl7pPr lvl="6" algn="ctr">
              <a:spcBef>
                <a:spcPts val="0"/>
              </a:spcBef>
              <a:spcAft>
                <a:spcPts val="0"/>
              </a:spcAft>
              <a:buSzPts val="27297"/>
              <a:buNone/>
              <a:defRPr sz="27296"/>
            </a:lvl7pPr>
            <a:lvl8pPr lvl="7" algn="ctr">
              <a:spcBef>
                <a:spcPts val="0"/>
              </a:spcBef>
              <a:spcAft>
                <a:spcPts val="0"/>
              </a:spcAft>
              <a:buSzPts val="27297"/>
              <a:buNone/>
              <a:defRPr sz="27296"/>
            </a:lvl8pPr>
            <a:lvl9pPr lvl="8" algn="ctr">
              <a:spcBef>
                <a:spcPts val="0"/>
              </a:spcBef>
              <a:spcAft>
                <a:spcPts val="0"/>
              </a:spcAft>
              <a:buSzPts val="27297"/>
              <a:buNone/>
              <a:defRPr sz="27296"/>
            </a:lvl9pPr>
          </a:lstStyle>
          <a:p/>
        </p:txBody>
      </p:sp>
      <p:sp>
        <p:nvSpPr>
          <p:cNvPr id="11" name="Google Shape;11;p2"/>
          <p:cNvSpPr txBox="1"/>
          <p:nvPr>
            <p:ph idx="1" type="subTitle"/>
          </p:nvPr>
        </p:nvSpPr>
        <p:spPr>
          <a:xfrm>
            <a:off x="1104449" y="23803675"/>
            <a:ext cx="30191100" cy="6657300"/>
          </a:xfrm>
          <a:prstGeom prst="rect">
            <a:avLst/>
          </a:prstGeom>
        </p:spPr>
        <p:txBody>
          <a:bodyPr anchorCtr="0" anchor="t" bIns="479925" lIns="479925" spcFirstLastPara="1" rIns="479925" wrap="square" tIns="479925">
            <a:normAutofit/>
          </a:bodyPr>
          <a:lstStyle>
            <a:lvl1pPr lvl="0" algn="ctr">
              <a:lnSpc>
                <a:spcPct val="100000"/>
              </a:lnSpc>
              <a:spcBef>
                <a:spcPts val="0"/>
              </a:spcBef>
              <a:spcAft>
                <a:spcPts val="0"/>
              </a:spcAft>
              <a:buSzPts val="14698"/>
              <a:buNone/>
              <a:defRPr sz="14698"/>
            </a:lvl1pPr>
            <a:lvl2pPr lvl="1" algn="ctr">
              <a:lnSpc>
                <a:spcPct val="100000"/>
              </a:lnSpc>
              <a:spcBef>
                <a:spcPts val="0"/>
              </a:spcBef>
              <a:spcAft>
                <a:spcPts val="0"/>
              </a:spcAft>
              <a:buSzPts val="14698"/>
              <a:buNone/>
              <a:defRPr sz="14698"/>
            </a:lvl2pPr>
            <a:lvl3pPr lvl="2" algn="ctr">
              <a:lnSpc>
                <a:spcPct val="100000"/>
              </a:lnSpc>
              <a:spcBef>
                <a:spcPts val="0"/>
              </a:spcBef>
              <a:spcAft>
                <a:spcPts val="0"/>
              </a:spcAft>
              <a:buSzPts val="14698"/>
              <a:buNone/>
              <a:defRPr sz="14698"/>
            </a:lvl3pPr>
            <a:lvl4pPr lvl="3" algn="ctr">
              <a:lnSpc>
                <a:spcPct val="100000"/>
              </a:lnSpc>
              <a:spcBef>
                <a:spcPts val="0"/>
              </a:spcBef>
              <a:spcAft>
                <a:spcPts val="0"/>
              </a:spcAft>
              <a:buSzPts val="14698"/>
              <a:buNone/>
              <a:defRPr sz="14698"/>
            </a:lvl4pPr>
            <a:lvl5pPr lvl="4" algn="ctr">
              <a:lnSpc>
                <a:spcPct val="100000"/>
              </a:lnSpc>
              <a:spcBef>
                <a:spcPts val="0"/>
              </a:spcBef>
              <a:spcAft>
                <a:spcPts val="0"/>
              </a:spcAft>
              <a:buSzPts val="14698"/>
              <a:buNone/>
              <a:defRPr sz="14698"/>
            </a:lvl5pPr>
            <a:lvl6pPr lvl="5" algn="ctr">
              <a:lnSpc>
                <a:spcPct val="100000"/>
              </a:lnSpc>
              <a:spcBef>
                <a:spcPts val="0"/>
              </a:spcBef>
              <a:spcAft>
                <a:spcPts val="0"/>
              </a:spcAft>
              <a:buSzPts val="14698"/>
              <a:buNone/>
              <a:defRPr sz="14698"/>
            </a:lvl6pPr>
            <a:lvl7pPr lvl="6" algn="ctr">
              <a:lnSpc>
                <a:spcPct val="100000"/>
              </a:lnSpc>
              <a:spcBef>
                <a:spcPts val="0"/>
              </a:spcBef>
              <a:spcAft>
                <a:spcPts val="0"/>
              </a:spcAft>
              <a:buSzPts val="14698"/>
              <a:buNone/>
              <a:defRPr sz="14698"/>
            </a:lvl7pPr>
            <a:lvl8pPr lvl="7" algn="ctr">
              <a:lnSpc>
                <a:spcPct val="100000"/>
              </a:lnSpc>
              <a:spcBef>
                <a:spcPts val="0"/>
              </a:spcBef>
              <a:spcAft>
                <a:spcPts val="0"/>
              </a:spcAft>
              <a:buSzPts val="14698"/>
              <a:buNone/>
              <a:defRPr sz="14698"/>
            </a:lvl8pPr>
            <a:lvl9pPr lvl="8" algn="ctr">
              <a:lnSpc>
                <a:spcPct val="100000"/>
              </a:lnSpc>
              <a:spcBef>
                <a:spcPts val="0"/>
              </a:spcBef>
              <a:spcAft>
                <a:spcPts val="0"/>
              </a:spcAft>
              <a:buSzPts val="14698"/>
              <a:buNone/>
              <a:defRPr sz="14698"/>
            </a:lvl9pPr>
          </a:lstStyle>
          <a:p/>
        </p:txBody>
      </p:sp>
      <p:sp>
        <p:nvSpPr>
          <p:cNvPr id="12" name="Google Shape;12;p2"/>
          <p:cNvSpPr txBox="1"/>
          <p:nvPr>
            <p:ph idx="12" type="sldNum"/>
          </p:nvPr>
        </p:nvSpPr>
        <p:spPr>
          <a:xfrm>
            <a:off x="30020520" y="39166125"/>
            <a:ext cx="1944300" cy="3306000"/>
          </a:xfrm>
          <a:prstGeom prst="rect">
            <a:avLst/>
          </a:prstGeom>
        </p:spPr>
        <p:txBody>
          <a:bodyPr anchorCtr="0" anchor="ctr" bIns="479925" lIns="479925" spcFirstLastPara="1" rIns="479925" wrap="square" tIns="479925">
            <a:normAutofit/>
          </a:bodyPr>
          <a:lstStyle>
            <a:lvl1pPr lvl="0">
              <a:buNone/>
              <a:defRPr sz="5249"/>
            </a:lvl1pPr>
            <a:lvl2pPr lvl="1">
              <a:buNone/>
              <a:defRPr sz="5249"/>
            </a:lvl2pPr>
            <a:lvl3pPr lvl="2">
              <a:buNone/>
              <a:defRPr sz="5249"/>
            </a:lvl3pPr>
            <a:lvl4pPr lvl="3">
              <a:buNone/>
              <a:defRPr sz="5249"/>
            </a:lvl4pPr>
            <a:lvl5pPr lvl="4">
              <a:buNone/>
              <a:defRPr sz="5249"/>
            </a:lvl5pPr>
            <a:lvl6pPr lvl="5">
              <a:buNone/>
              <a:defRPr sz="5249"/>
            </a:lvl6pPr>
            <a:lvl7pPr lvl="6">
              <a:buNone/>
              <a:defRPr sz="5249"/>
            </a:lvl7pPr>
            <a:lvl8pPr lvl="7">
              <a:buNone/>
              <a:defRPr sz="5249"/>
            </a:lvl8pPr>
            <a:lvl9pPr lvl="8">
              <a:buNone/>
              <a:defRPr sz="524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1104449" y="9290289"/>
            <a:ext cx="30191100" cy="16491300"/>
          </a:xfrm>
          <a:prstGeom prst="rect">
            <a:avLst/>
          </a:prstGeom>
        </p:spPr>
        <p:txBody>
          <a:bodyPr anchorCtr="0" anchor="b" bIns="479925" lIns="479925" spcFirstLastPara="1" rIns="479925" wrap="square" tIns="479925">
            <a:normAutofit/>
          </a:bodyPr>
          <a:lstStyle>
            <a:lvl1pPr lvl="0" algn="ctr">
              <a:spcBef>
                <a:spcPts val="0"/>
              </a:spcBef>
              <a:spcAft>
                <a:spcPts val="0"/>
              </a:spcAft>
              <a:buSzPts val="62992"/>
              <a:buNone/>
              <a:defRPr sz="62992"/>
            </a:lvl1pPr>
            <a:lvl2pPr lvl="1" algn="ctr">
              <a:spcBef>
                <a:spcPts val="0"/>
              </a:spcBef>
              <a:spcAft>
                <a:spcPts val="0"/>
              </a:spcAft>
              <a:buSzPts val="62992"/>
              <a:buNone/>
              <a:defRPr sz="62992"/>
            </a:lvl2pPr>
            <a:lvl3pPr lvl="2" algn="ctr">
              <a:spcBef>
                <a:spcPts val="0"/>
              </a:spcBef>
              <a:spcAft>
                <a:spcPts val="0"/>
              </a:spcAft>
              <a:buSzPts val="62992"/>
              <a:buNone/>
              <a:defRPr sz="62992"/>
            </a:lvl3pPr>
            <a:lvl4pPr lvl="3" algn="ctr">
              <a:spcBef>
                <a:spcPts val="0"/>
              </a:spcBef>
              <a:spcAft>
                <a:spcPts val="0"/>
              </a:spcAft>
              <a:buSzPts val="62992"/>
              <a:buNone/>
              <a:defRPr sz="62992"/>
            </a:lvl4pPr>
            <a:lvl5pPr lvl="4" algn="ctr">
              <a:spcBef>
                <a:spcPts val="0"/>
              </a:spcBef>
              <a:spcAft>
                <a:spcPts val="0"/>
              </a:spcAft>
              <a:buSzPts val="62992"/>
              <a:buNone/>
              <a:defRPr sz="62992"/>
            </a:lvl5pPr>
            <a:lvl6pPr lvl="5" algn="ctr">
              <a:spcBef>
                <a:spcPts val="0"/>
              </a:spcBef>
              <a:spcAft>
                <a:spcPts val="0"/>
              </a:spcAft>
              <a:buSzPts val="62992"/>
              <a:buNone/>
              <a:defRPr sz="62992"/>
            </a:lvl6pPr>
            <a:lvl7pPr lvl="6" algn="ctr">
              <a:spcBef>
                <a:spcPts val="0"/>
              </a:spcBef>
              <a:spcAft>
                <a:spcPts val="0"/>
              </a:spcAft>
              <a:buSzPts val="62992"/>
              <a:buNone/>
              <a:defRPr sz="62992"/>
            </a:lvl7pPr>
            <a:lvl8pPr lvl="7" algn="ctr">
              <a:spcBef>
                <a:spcPts val="0"/>
              </a:spcBef>
              <a:spcAft>
                <a:spcPts val="0"/>
              </a:spcAft>
              <a:buSzPts val="62992"/>
              <a:buNone/>
              <a:defRPr sz="62992"/>
            </a:lvl8pPr>
            <a:lvl9pPr lvl="8" algn="ctr">
              <a:spcBef>
                <a:spcPts val="0"/>
              </a:spcBef>
              <a:spcAft>
                <a:spcPts val="0"/>
              </a:spcAft>
              <a:buSzPts val="62992"/>
              <a:buNone/>
              <a:defRPr sz="62992"/>
            </a:lvl9pPr>
          </a:lstStyle>
          <a:p>
            <a:r>
              <a:t>xx%</a:t>
            </a:r>
          </a:p>
        </p:txBody>
      </p:sp>
      <p:sp>
        <p:nvSpPr>
          <p:cNvPr id="46" name="Google Shape;46;p11"/>
          <p:cNvSpPr txBox="1"/>
          <p:nvPr>
            <p:ph idx="1" type="body"/>
          </p:nvPr>
        </p:nvSpPr>
        <p:spPr>
          <a:xfrm>
            <a:off x="1104449" y="26475381"/>
            <a:ext cx="30191100" cy="10925100"/>
          </a:xfrm>
          <a:prstGeom prst="rect">
            <a:avLst/>
          </a:prstGeom>
        </p:spPr>
        <p:txBody>
          <a:bodyPr anchorCtr="0" anchor="t" bIns="479925" lIns="479925" spcFirstLastPara="1" rIns="479925" wrap="square" tIns="479925">
            <a:normAutofit/>
          </a:bodyPr>
          <a:lstStyle>
            <a:lvl1pPr indent="-828600" lvl="0" marL="457200" algn="ctr">
              <a:spcBef>
                <a:spcPts val="0"/>
              </a:spcBef>
              <a:spcAft>
                <a:spcPts val="0"/>
              </a:spcAft>
              <a:buSzPts val="9449"/>
              <a:buChar char="●"/>
              <a:defRPr sz="9448"/>
            </a:lvl1pPr>
            <a:lvl2pPr indent="-695266" lvl="1" marL="914400" algn="ctr">
              <a:spcBef>
                <a:spcPts val="0"/>
              </a:spcBef>
              <a:spcAft>
                <a:spcPts val="0"/>
              </a:spcAft>
              <a:buSzPts val="7349"/>
              <a:buChar char="○"/>
              <a:defRPr sz="7349"/>
            </a:lvl2pPr>
            <a:lvl3pPr indent="-695266" lvl="2" marL="1371600" algn="ctr">
              <a:spcBef>
                <a:spcPts val="0"/>
              </a:spcBef>
              <a:spcAft>
                <a:spcPts val="0"/>
              </a:spcAft>
              <a:buSzPts val="7349"/>
              <a:buChar char="■"/>
              <a:defRPr sz="7349"/>
            </a:lvl3pPr>
            <a:lvl4pPr indent="-695266" lvl="3" marL="1828800" algn="ctr">
              <a:spcBef>
                <a:spcPts val="0"/>
              </a:spcBef>
              <a:spcAft>
                <a:spcPts val="0"/>
              </a:spcAft>
              <a:buSzPts val="7349"/>
              <a:buChar char="●"/>
              <a:defRPr sz="7349"/>
            </a:lvl4pPr>
            <a:lvl5pPr indent="-695266" lvl="4" marL="2286000" algn="ctr">
              <a:spcBef>
                <a:spcPts val="0"/>
              </a:spcBef>
              <a:spcAft>
                <a:spcPts val="0"/>
              </a:spcAft>
              <a:buSzPts val="7349"/>
              <a:buChar char="○"/>
              <a:defRPr sz="7349"/>
            </a:lvl5pPr>
            <a:lvl6pPr indent="-695266" lvl="5" marL="2743200" algn="ctr">
              <a:spcBef>
                <a:spcPts val="0"/>
              </a:spcBef>
              <a:spcAft>
                <a:spcPts val="0"/>
              </a:spcAft>
              <a:buSzPts val="7349"/>
              <a:buChar char="■"/>
              <a:defRPr sz="7349"/>
            </a:lvl6pPr>
            <a:lvl7pPr indent="-695266" lvl="6" marL="3200400" algn="ctr">
              <a:spcBef>
                <a:spcPts val="0"/>
              </a:spcBef>
              <a:spcAft>
                <a:spcPts val="0"/>
              </a:spcAft>
              <a:buSzPts val="7349"/>
              <a:buChar char="●"/>
              <a:defRPr sz="7349"/>
            </a:lvl7pPr>
            <a:lvl8pPr indent="-695266" lvl="7" marL="3657600" algn="ctr">
              <a:spcBef>
                <a:spcPts val="0"/>
              </a:spcBef>
              <a:spcAft>
                <a:spcPts val="0"/>
              </a:spcAft>
              <a:buSzPts val="7349"/>
              <a:buChar char="○"/>
              <a:defRPr sz="7349"/>
            </a:lvl8pPr>
            <a:lvl9pPr indent="-695266" lvl="8" marL="4114800" algn="ctr">
              <a:spcBef>
                <a:spcPts val="0"/>
              </a:spcBef>
              <a:spcAft>
                <a:spcPts val="0"/>
              </a:spcAft>
              <a:buSzPts val="7349"/>
              <a:buChar char="■"/>
              <a:defRPr sz="7349"/>
            </a:lvl9pPr>
          </a:lstStyle>
          <a:p/>
        </p:txBody>
      </p:sp>
      <p:sp>
        <p:nvSpPr>
          <p:cNvPr id="47" name="Google Shape;47;p11"/>
          <p:cNvSpPr txBox="1"/>
          <p:nvPr>
            <p:ph idx="12" type="sldNum"/>
          </p:nvPr>
        </p:nvSpPr>
        <p:spPr>
          <a:xfrm>
            <a:off x="30020520" y="39166125"/>
            <a:ext cx="1944300" cy="3306000"/>
          </a:xfrm>
          <a:prstGeom prst="rect">
            <a:avLst/>
          </a:prstGeom>
        </p:spPr>
        <p:txBody>
          <a:bodyPr anchorCtr="0" anchor="ctr" bIns="479925" lIns="479925" spcFirstLastPara="1" rIns="479925" wrap="square" tIns="479925">
            <a:normAutofit/>
          </a:bodyPr>
          <a:lstStyle>
            <a:lvl1pPr lvl="0">
              <a:buNone/>
              <a:defRPr sz="5249"/>
            </a:lvl1pPr>
            <a:lvl2pPr lvl="1">
              <a:buNone/>
              <a:defRPr sz="5249"/>
            </a:lvl2pPr>
            <a:lvl3pPr lvl="2">
              <a:buNone/>
              <a:defRPr sz="5249"/>
            </a:lvl3pPr>
            <a:lvl4pPr lvl="3">
              <a:buNone/>
              <a:defRPr sz="5249"/>
            </a:lvl4pPr>
            <a:lvl5pPr lvl="4">
              <a:buNone/>
              <a:defRPr sz="5249"/>
            </a:lvl5pPr>
            <a:lvl6pPr lvl="5">
              <a:buNone/>
              <a:defRPr sz="5249"/>
            </a:lvl6pPr>
            <a:lvl7pPr lvl="6">
              <a:buNone/>
              <a:defRPr sz="5249"/>
            </a:lvl7pPr>
            <a:lvl8pPr lvl="7">
              <a:buNone/>
              <a:defRPr sz="5249"/>
            </a:lvl8pPr>
            <a:lvl9pPr lvl="8">
              <a:buNone/>
              <a:defRPr sz="524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30020520" y="39166125"/>
            <a:ext cx="1944300" cy="3306000"/>
          </a:xfrm>
          <a:prstGeom prst="rect">
            <a:avLst/>
          </a:prstGeom>
        </p:spPr>
        <p:txBody>
          <a:bodyPr anchorCtr="0" anchor="ctr" bIns="479925" lIns="479925" spcFirstLastPara="1" rIns="479925" wrap="square" tIns="479925">
            <a:normAutofit/>
          </a:bodyPr>
          <a:lstStyle>
            <a:lvl1pPr lvl="0">
              <a:buNone/>
              <a:defRPr sz="5249"/>
            </a:lvl1pPr>
            <a:lvl2pPr lvl="1">
              <a:buNone/>
              <a:defRPr sz="5249"/>
            </a:lvl2pPr>
            <a:lvl3pPr lvl="2">
              <a:buNone/>
              <a:defRPr sz="5249"/>
            </a:lvl3pPr>
            <a:lvl4pPr lvl="3">
              <a:buNone/>
              <a:defRPr sz="5249"/>
            </a:lvl4pPr>
            <a:lvl5pPr lvl="4">
              <a:buNone/>
              <a:defRPr sz="5249"/>
            </a:lvl5pPr>
            <a:lvl6pPr lvl="5">
              <a:buNone/>
              <a:defRPr sz="5249"/>
            </a:lvl6pPr>
            <a:lvl7pPr lvl="6">
              <a:buNone/>
              <a:defRPr sz="5249"/>
            </a:lvl7pPr>
            <a:lvl8pPr lvl="7">
              <a:buNone/>
              <a:defRPr sz="5249"/>
            </a:lvl8pPr>
            <a:lvl9pPr lvl="8">
              <a:buNone/>
              <a:defRPr sz="524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1104449" y="18064882"/>
            <a:ext cx="30191100" cy="7070400"/>
          </a:xfrm>
          <a:prstGeom prst="rect">
            <a:avLst/>
          </a:prstGeom>
        </p:spPr>
        <p:txBody>
          <a:bodyPr anchorCtr="0" anchor="ctr" bIns="479925" lIns="479925" spcFirstLastPara="1" rIns="479925" wrap="square" tIns="479925">
            <a:normAutofit/>
          </a:bodyPr>
          <a:lstStyle>
            <a:lvl1pPr lvl="0" algn="ctr">
              <a:spcBef>
                <a:spcPts val="0"/>
              </a:spcBef>
              <a:spcAft>
                <a:spcPts val="0"/>
              </a:spcAft>
              <a:buSzPts val="18898"/>
              <a:buNone/>
              <a:defRPr sz="18897"/>
            </a:lvl1pPr>
            <a:lvl2pPr lvl="1" algn="ctr">
              <a:spcBef>
                <a:spcPts val="0"/>
              </a:spcBef>
              <a:spcAft>
                <a:spcPts val="0"/>
              </a:spcAft>
              <a:buSzPts val="18898"/>
              <a:buNone/>
              <a:defRPr sz="18897"/>
            </a:lvl2pPr>
            <a:lvl3pPr lvl="2" algn="ctr">
              <a:spcBef>
                <a:spcPts val="0"/>
              </a:spcBef>
              <a:spcAft>
                <a:spcPts val="0"/>
              </a:spcAft>
              <a:buSzPts val="18898"/>
              <a:buNone/>
              <a:defRPr sz="18897"/>
            </a:lvl3pPr>
            <a:lvl4pPr lvl="3" algn="ctr">
              <a:spcBef>
                <a:spcPts val="0"/>
              </a:spcBef>
              <a:spcAft>
                <a:spcPts val="0"/>
              </a:spcAft>
              <a:buSzPts val="18898"/>
              <a:buNone/>
              <a:defRPr sz="18897"/>
            </a:lvl4pPr>
            <a:lvl5pPr lvl="4" algn="ctr">
              <a:spcBef>
                <a:spcPts val="0"/>
              </a:spcBef>
              <a:spcAft>
                <a:spcPts val="0"/>
              </a:spcAft>
              <a:buSzPts val="18898"/>
              <a:buNone/>
              <a:defRPr sz="18897"/>
            </a:lvl5pPr>
            <a:lvl6pPr lvl="5" algn="ctr">
              <a:spcBef>
                <a:spcPts val="0"/>
              </a:spcBef>
              <a:spcAft>
                <a:spcPts val="0"/>
              </a:spcAft>
              <a:buSzPts val="18898"/>
              <a:buNone/>
              <a:defRPr sz="18897"/>
            </a:lvl6pPr>
            <a:lvl7pPr lvl="6" algn="ctr">
              <a:spcBef>
                <a:spcPts val="0"/>
              </a:spcBef>
              <a:spcAft>
                <a:spcPts val="0"/>
              </a:spcAft>
              <a:buSzPts val="18898"/>
              <a:buNone/>
              <a:defRPr sz="18897"/>
            </a:lvl7pPr>
            <a:lvl8pPr lvl="7" algn="ctr">
              <a:spcBef>
                <a:spcPts val="0"/>
              </a:spcBef>
              <a:spcAft>
                <a:spcPts val="0"/>
              </a:spcAft>
              <a:buSzPts val="18898"/>
              <a:buNone/>
              <a:defRPr sz="18897"/>
            </a:lvl8pPr>
            <a:lvl9pPr lvl="8" algn="ctr">
              <a:spcBef>
                <a:spcPts val="0"/>
              </a:spcBef>
              <a:spcAft>
                <a:spcPts val="0"/>
              </a:spcAft>
              <a:buSzPts val="18898"/>
              <a:buNone/>
              <a:defRPr sz="18897"/>
            </a:lvl9pPr>
          </a:lstStyle>
          <a:p/>
        </p:txBody>
      </p:sp>
      <p:sp>
        <p:nvSpPr>
          <p:cNvPr id="15" name="Google Shape;15;p3"/>
          <p:cNvSpPr txBox="1"/>
          <p:nvPr>
            <p:ph idx="12" type="sldNum"/>
          </p:nvPr>
        </p:nvSpPr>
        <p:spPr>
          <a:xfrm>
            <a:off x="30020520" y="39166125"/>
            <a:ext cx="1944300" cy="3306000"/>
          </a:xfrm>
          <a:prstGeom prst="rect">
            <a:avLst/>
          </a:prstGeom>
        </p:spPr>
        <p:txBody>
          <a:bodyPr anchorCtr="0" anchor="ctr" bIns="479925" lIns="479925" spcFirstLastPara="1" rIns="479925" wrap="square" tIns="479925">
            <a:normAutofit/>
          </a:bodyPr>
          <a:lstStyle>
            <a:lvl1pPr lvl="0">
              <a:buNone/>
              <a:defRPr sz="5249"/>
            </a:lvl1pPr>
            <a:lvl2pPr lvl="1">
              <a:buNone/>
              <a:defRPr sz="5249"/>
            </a:lvl2pPr>
            <a:lvl3pPr lvl="2">
              <a:buNone/>
              <a:defRPr sz="5249"/>
            </a:lvl3pPr>
            <a:lvl4pPr lvl="3">
              <a:buNone/>
              <a:defRPr sz="5249"/>
            </a:lvl4pPr>
            <a:lvl5pPr lvl="4">
              <a:buNone/>
              <a:defRPr sz="5249"/>
            </a:lvl5pPr>
            <a:lvl6pPr lvl="5">
              <a:buNone/>
              <a:defRPr sz="5249"/>
            </a:lvl6pPr>
            <a:lvl7pPr lvl="6">
              <a:buNone/>
              <a:defRPr sz="5249"/>
            </a:lvl7pPr>
            <a:lvl8pPr lvl="7">
              <a:buNone/>
              <a:defRPr sz="5249"/>
            </a:lvl8pPr>
            <a:lvl9pPr lvl="8">
              <a:buNone/>
              <a:defRPr sz="524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1104449" y="3737743"/>
            <a:ext cx="30191100" cy="4809900"/>
          </a:xfrm>
          <a:prstGeom prst="rect">
            <a:avLst/>
          </a:prstGeom>
        </p:spPr>
        <p:txBody>
          <a:bodyPr anchorCtr="0" anchor="t" bIns="479925" lIns="479925" spcFirstLastPara="1" rIns="479925" wrap="square" tIns="479925">
            <a:normAutofit/>
          </a:bodyPr>
          <a:lstStyle>
            <a:lvl1pPr lvl="0">
              <a:spcBef>
                <a:spcPts val="0"/>
              </a:spcBef>
              <a:spcAft>
                <a:spcPts val="0"/>
              </a:spcAft>
              <a:buSzPts val="14698"/>
              <a:buNone/>
              <a:defRPr sz="14698"/>
            </a:lvl1pPr>
            <a:lvl2pPr lvl="1">
              <a:spcBef>
                <a:spcPts val="0"/>
              </a:spcBef>
              <a:spcAft>
                <a:spcPts val="0"/>
              </a:spcAft>
              <a:buSzPts val="14698"/>
              <a:buNone/>
              <a:defRPr sz="14698"/>
            </a:lvl2pPr>
            <a:lvl3pPr lvl="2">
              <a:spcBef>
                <a:spcPts val="0"/>
              </a:spcBef>
              <a:spcAft>
                <a:spcPts val="0"/>
              </a:spcAft>
              <a:buSzPts val="14698"/>
              <a:buNone/>
              <a:defRPr sz="14698"/>
            </a:lvl3pPr>
            <a:lvl4pPr lvl="3">
              <a:spcBef>
                <a:spcPts val="0"/>
              </a:spcBef>
              <a:spcAft>
                <a:spcPts val="0"/>
              </a:spcAft>
              <a:buSzPts val="14698"/>
              <a:buNone/>
              <a:defRPr sz="14698"/>
            </a:lvl4pPr>
            <a:lvl5pPr lvl="4">
              <a:spcBef>
                <a:spcPts val="0"/>
              </a:spcBef>
              <a:spcAft>
                <a:spcPts val="0"/>
              </a:spcAft>
              <a:buSzPts val="14698"/>
              <a:buNone/>
              <a:defRPr sz="14698"/>
            </a:lvl5pPr>
            <a:lvl6pPr lvl="5">
              <a:spcBef>
                <a:spcPts val="0"/>
              </a:spcBef>
              <a:spcAft>
                <a:spcPts val="0"/>
              </a:spcAft>
              <a:buSzPts val="14698"/>
              <a:buNone/>
              <a:defRPr sz="14698"/>
            </a:lvl6pPr>
            <a:lvl7pPr lvl="6">
              <a:spcBef>
                <a:spcPts val="0"/>
              </a:spcBef>
              <a:spcAft>
                <a:spcPts val="0"/>
              </a:spcAft>
              <a:buSzPts val="14698"/>
              <a:buNone/>
              <a:defRPr sz="14698"/>
            </a:lvl7pPr>
            <a:lvl8pPr lvl="7">
              <a:spcBef>
                <a:spcPts val="0"/>
              </a:spcBef>
              <a:spcAft>
                <a:spcPts val="0"/>
              </a:spcAft>
              <a:buSzPts val="14698"/>
              <a:buNone/>
              <a:defRPr sz="14698"/>
            </a:lvl8pPr>
            <a:lvl9pPr lvl="8">
              <a:spcBef>
                <a:spcPts val="0"/>
              </a:spcBef>
              <a:spcAft>
                <a:spcPts val="0"/>
              </a:spcAft>
              <a:buSzPts val="14698"/>
              <a:buNone/>
              <a:defRPr sz="14698"/>
            </a:lvl9pPr>
          </a:lstStyle>
          <a:p/>
        </p:txBody>
      </p:sp>
      <p:sp>
        <p:nvSpPr>
          <p:cNvPr id="18" name="Google Shape;18;p4"/>
          <p:cNvSpPr txBox="1"/>
          <p:nvPr>
            <p:ph idx="1" type="body"/>
          </p:nvPr>
        </p:nvSpPr>
        <p:spPr>
          <a:xfrm>
            <a:off x="1104449" y="9679580"/>
            <a:ext cx="30191100" cy="28694100"/>
          </a:xfrm>
          <a:prstGeom prst="rect">
            <a:avLst/>
          </a:prstGeom>
        </p:spPr>
        <p:txBody>
          <a:bodyPr anchorCtr="0" anchor="t" bIns="479925" lIns="479925" spcFirstLastPara="1" rIns="479925" wrap="square" tIns="479925">
            <a:normAutofit/>
          </a:bodyPr>
          <a:lstStyle>
            <a:lvl1pPr indent="-828600" lvl="0" marL="457200">
              <a:spcBef>
                <a:spcPts val="0"/>
              </a:spcBef>
              <a:spcAft>
                <a:spcPts val="0"/>
              </a:spcAft>
              <a:buSzPts val="9449"/>
              <a:buChar char="●"/>
              <a:defRPr sz="9448"/>
            </a:lvl1pPr>
            <a:lvl2pPr indent="-695266" lvl="1" marL="914400">
              <a:spcBef>
                <a:spcPts val="0"/>
              </a:spcBef>
              <a:spcAft>
                <a:spcPts val="0"/>
              </a:spcAft>
              <a:buSzPts val="7349"/>
              <a:buChar char="○"/>
              <a:defRPr sz="7349"/>
            </a:lvl2pPr>
            <a:lvl3pPr indent="-695266" lvl="2" marL="1371600">
              <a:spcBef>
                <a:spcPts val="0"/>
              </a:spcBef>
              <a:spcAft>
                <a:spcPts val="0"/>
              </a:spcAft>
              <a:buSzPts val="7349"/>
              <a:buChar char="■"/>
              <a:defRPr sz="7349"/>
            </a:lvl3pPr>
            <a:lvl4pPr indent="-695266" lvl="3" marL="1828800">
              <a:spcBef>
                <a:spcPts val="0"/>
              </a:spcBef>
              <a:spcAft>
                <a:spcPts val="0"/>
              </a:spcAft>
              <a:buSzPts val="7349"/>
              <a:buChar char="●"/>
              <a:defRPr sz="7349"/>
            </a:lvl4pPr>
            <a:lvl5pPr indent="-695266" lvl="4" marL="2286000">
              <a:spcBef>
                <a:spcPts val="0"/>
              </a:spcBef>
              <a:spcAft>
                <a:spcPts val="0"/>
              </a:spcAft>
              <a:buSzPts val="7349"/>
              <a:buChar char="○"/>
              <a:defRPr sz="7349"/>
            </a:lvl5pPr>
            <a:lvl6pPr indent="-695266" lvl="5" marL="2743200">
              <a:spcBef>
                <a:spcPts val="0"/>
              </a:spcBef>
              <a:spcAft>
                <a:spcPts val="0"/>
              </a:spcAft>
              <a:buSzPts val="7349"/>
              <a:buChar char="■"/>
              <a:defRPr sz="7349"/>
            </a:lvl6pPr>
            <a:lvl7pPr indent="-695266" lvl="6" marL="3200400">
              <a:spcBef>
                <a:spcPts val="0"/>
              </a:spcBef>
              <a:spcAft>
                <a:spcPts val="0"/>
              </a:spcAft>
              <a:buSzPts val="7349"/>
              <a:buChar char="●"/>
              <a:defRPr sz="7349"/>
            </a:lvl7pPr>
            <a:lvl8pPr indent="-695266" lvl="7" marL="3657600">
              <a:spcBef>
                <a:spcPts val="0"/>
              </a:spcBef>
              <a:spcAft>
                <a:spcPts val="0"/>
              </a:spcAft>
              <a:buSzPts val="7349"/>
              <a:buChar char="○"/>
              <a:defRPr sz="7349"/>
            </a:lvl8pPr>
            <a:lvl9pPr indent="-695266" lvl="8" marL="4114800">
              <a:spcBef>
                <a:spcPts val="0"/>
              </a:spcBef>
              <a:spcAft>
                <a:spcPts val="0"/>
              </a:spcAft>
              <a:buSzPts val="7349"/>
              <a:buChar char="■"/>
              <a:defRPr sz="7349"/>
            </a:lvl9pPr>
          </a:lstStyle>
          <a:p/>
        </p:txBody>
      </p:sp>
      <p:sp>
        <p:nvSpPr>
          <p:cNvPr id="19" name="Google Shape;19;p4"/>
          <p:cNvSpPr txBox="1"/>
          <p:nvPr>
            <p:ph idx="12" type="sldNum"/>
          </p:nvPr>
        </p:nvSpPr>
        <p:spPr>
          <a:xfrm>
            <a:off x="30020520" y="39166125"/>
            <a:ext cx="1944300" cy="3306000"/>
          </a:xfrm>
          <a:prstGeom prst="rect">
            <a:avLst/>
          </a:prstGeom>
        </p:spPr>
        <p:txBody>
          <a:bodyPr anchorCtr="0" anchor="ctr" bIns="479925" lIns="479925" spcFirstLastPara="1" rIns="479925" wrap="square" tIns="479925">
            <a:normAutofit/>
          </a:bodyPr>
          <a:lstStyle>
            <a:lvl1pPr lvl="0">
              <a:buNone/>
              <a:defRPr sz="5249"/>
            </a:lvl1pPr>
            <a:lvl2pPr lvl="1">
              <a:buNone/>
              <a:defRPr sz="5249"/>
            </a:lvl2pPr>
            <a:lvl3pPr lvl="2">
              <a:buNone/>
              <a:defRPr sz="5249"/>
            </a:lvl3pPr>
            <a:lvl4pPr lvl="3">
              <a:buNone/>
              <a:defRPr sz="5249"/>
            </a:lvl4pPr>
            <a:lvl5pPr lvl="4">
              <a:buNone/>
              <a:defRPr sz="5249"/>
            </a:lvl5pPr>
            <a:lvl6pPr lvl="5">
              <a:buNone/>
              <a:defRPr sz="5249"/>
            </a:lvl6pPr>
            <a:lvl7pPr lvl="6">
              <a:buNone/>
              <a:defRPr sz="5249"/>
            </a:lvl7pPr>
            <a:lvl8pPr lvl="7">
              <a:buNone/>
              <a:defRPr sz="5249"/>
            </a:lvl8pPr>
            <a:lvl9pPr lvl="8">
              <a:buNone/>
              <a:defRPr sz="524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1104449" y="3737743"/>
            <a:ext cx="30191100" cy="4809900"/>
          </a:xfrm>
          <a:prstGeom prst="rect">
            <a:avLst/>
          </a:prstGeom>
        </p:spPr>
        <p:txBody>
          <a:bodyPr anchorCtr="0" anchor="t" bIns="479925" lIns="479925" spcFirstLastPara="1" rIns="479925" wrap="square" tIns="479925">
            <a:normAutofit/>
          </a:bodyPr>
          <a:lstStyle>
            <a:lvl1pPr lvl="0">
              <a:spcBef>
                <a:spcPts val="0"/>
              </a:spcBef>
              <a:spcAft>
                <a:spcPts val="0"/>
              </a:spcAft>
              <a:buSzPts val="14698"/>
              <a:buNone/>
              <a:defRPr sz="14698"/>
            </a:lvl1pPr>
            <a:lvl2pPr lvl="1">
              <a:spcBef>
                <a:spcPts val="0"/>
              </a:spcBef>
              <a:spcAft>
                <a:spcPts val="0"/>
              </a:spcAft>
              <a:buSzPts val="14698"/>
              <a:buNone/>
              <a:defRPr sz="14698"/>
            </a:lvl2pPr>
            <a:lvl3pPr lvl="2">
              <a:spcBef>
                <a:spcPts val="0"/>
              </a:spcBef>
              <a:spcAft>
                <a:spcPts val="0"/>
              </a:spcAft>
              <a:buSzPts val="14698"/>
              <a:buNone/>
              <a:defRPr sz="14698"/>
            </a:lvl3pPr>
            <a:lvl4pPr lvl="3">
              <a:spcBef>
                <a:spcPts val="0"/>
              </a:spcBef>
              <a:spcAft>
                <a:spcPts val="0"/>
              </a:spcAft>
              <a:buSzPts val="14698"/>
              <a:buNone/>
              <a:defRPr sz="14698"/>
            </a:lvl4pPr>
            <a:lvl5pPr lvl="4">
              <a:spcBef>
                <a:spcPts val="0"/>
              </a:spcBef>
              <a:spcAft>
                <a:spcPts val="0"/>
              </a:spcAft>
              <a:buSzPts val="14698"/>
              <a:buNone/>
              <a:defRPr sz="14698"/>
            </a:lvl5pPr>
            <a:lvl6pPr lvl="5">
              <a:spcBef>
                <a:spcPts val="0"/>
              </a:spcBef>
              <a:spcAft>
                <a:spcPts val="0"/>
              </a:spcAft>
              <a:buSzPts val="14698"/>
              <a:buNone/>
              <a:defRPr sz="14698"/>
            </a:lvl6pPr>
            <a:lvl7pPr lvl="6">
              <a:spcBef>
                <a:spcPts val="0"/>
              </a:spcBef>
              <a:spcAft>
                <a:spcPts val="0"/>
              </a:spcAft>
              <a:buSzPts val="14698"/>
              <a:buNone/>
              <a:defRPr sz="14698"/>
            </a:lvl7pPr>
            <a:lvl8pPr lvl="7">
              <a:spcBef>
                <a:spcPts val="0"/>
              </a:spcBef>
              <a:spcAft>
                <a:spcPts val="0"/>
              </a:spcAft>
              <a:buSzPts val="14698"/>
              <a:buNone/>
              <a:defRPr sz="14698"/>
            </a:lvl8pPr>
            <a:lvl9pPr lvl="8">
              <a:spcBef>
                <a:spcPts val="0"/>
              </a:spcBef>
              <a:spcAft>
                <a:spcPts val="0"/>
              </a:spcAft>
              <a:buSzPts val="14698"/>
              <a:buNone/>
              <a:defRPr sz="14698"/>
            </a:lvl9pPr>
          </a:lstStyle>
          <a:p/>
        </p:txBody>
      </p:sp>
      <p:sp>
        <p:nvSpPr>
          <p:cNvPr id="22" name="Google Shape;22;p5"/>
          <p:cNvSpPr txBox="1"/>
          <p:nvPr>
            <p:ph idx="1" type="body"/>
          </p:nvPr>
        </p:nvSpPr>
        <p:spPr>
          <a:xfrm>
            <a:off x="1104449" y="9679580"/>
            <a:ext cx="14172900" cy="28694100"/>
          </a:xfrm>
          <a:prstGeom prst="rect">
            <a:avLst/>
          </a:prstGeom>
        </p:spPr>
        <p:txBody>
          <a:bodyPr anchorCtr="0" anchor="t" bIns="479925" lIns="479925" spcFirstLastPara="1" rIns="479925" wrap="square" tIns="479925">
            <a:normAutofit/>
          </a:bodyPr>
          <a:lstStyle>
            <a:lvl1pPr indent="-695266" lvl="0" marL="457200">
              <a:spcBef>
                <a:spcPts val="0"/>
              </a:spcBef>
              <a:spcAft>
                <a:spcPts val="0"/>
              </a:spcAft>
              <a:buSzPts val="7349"/>
              <a:buChar char="●"/>
              <a:defRPr sz="7349"/>
            </a:lvl1pPr>
            <a:lvl2pPr indent="-628599" lvl="1" marL="914400">
              <a:spcBef>
                <a:spcPts val="0"/>
              </a:spcBef>
              <a:spcAft>
                <a:spcPts val="0"/>
              </a:spcAft>
              <a:buSzPts val="6299"/>
              <a:buChar char="○"/>
              <a:defRPr sz="6299"/>
            </a:lvl2pPr>
            <a:lvl3pPr indent="-628599" lvl="2" marL="1371600">
              <a:spcBef>
                <a:spcPts val="0"/>
              </a:spcBef>
              <a:spcAft>
                <a:spcPts val="0"/>
              </a:spcAft>
              <a:buSzPts val="6299"/>
              <a:buChar char="■"/>
              <a:defRPr sz="6299"/>
            </a:lvl3pPr>
            <a:lvl4pPr indent="-628599" lvl="3" marL="1828800">
              <a:spcBef>
                <a:spcPts val="0"/>
              </a:spcBef>
              <a:spcAft>
                <a:spcPts val="0"/>
              </a:spcAft>
              <a:buSzPts val="6299"/>
              <a:buChar char="●"/>
              <a:defRPr sz="6299"/>
            </a:lvl4pPr>
            <a:lvl5pPr indent="-628599" lvl="4" marL="2286000">
              <a:spcBef>
                <a:spcPts val="0"/>
              </a:spcBef>
              <a:spcAft>
                <a:spcPts val="0"/>
              </a:spcAft>
              <a:buSzPts val="6299"/>
              <a:buChar char="○"/>
              <a:defRPr sz="6299"/>
            </a:lvl5pPr>
            <a:lvl6pPr indent="-628599" lvl="5" marL="2743200">
              <a:spcBef>
                <a:spcPts val="0"/>
              </a:spcBef>
              <a:spcAft>
                <a:spcPts val="0"/>
              </a:spcAft>
              <a:buSzPts val="6299"/>
              <a:buChar char="■"/>
              <a:defRPr sz="6299"/>
            </a:lvl6pPr>
            <a:lvl7pPr indent="-628599" lvl="6" marL="3200400">
              <a:spcBef>
                <a:spcPts val="0"/>
              </a:spcBef>
              <a:spcAft>
                <a:spcPts val="0"/>
              </a:spcAft>
              <a:buSzPts val="6299"/>
              <a:buChar char="●"/>
              <a:defRPr sz="6299"/>
            </a:lvl7pPr>
            <a:lvl8pPr indent="-628599" lvl="7" marL="3657600">
              <a:spcBef>
                <a:spcPts val="0"/>
              </a:spcBef>
              <a:spcAft>
                <a:spcPts val="0"/>
              </a:spcAft>
              <a:buSzPts val="6299"/>
              <a:buChar char="○"/>
              <a:defRPr sz="6299"/>
            </a:lvl8pPr>
            <a:lvl9pPr indent="-628600" lvl="8" marL="4114800">
              <a:spcBef>
                <a:spcPts val="0"/>
              </a:spcBef>
              <a:spcAft>
                <a:spcPts val="0"/>
              </a:spcAft>
              <a:buSzPts val="6299"/>
              <a:buChar char="■"/>
              <a:defRPr sz="6299"/>
            </a:lvl9pPr>
          </a:lstStyle>
          <a:p/>
        </p:txBody>
      </p:sp>
      <p:sp>
        <p:nvSpPr>
          <p:cNvPr id="23" name="Google Shape;23;p5"/>
          <p:cNvSpPr txBox="1"/>
          <p:nvPr>
            <p:ph idx="2" type="body"/>
          </p:nvPr>
        </p:nvSpPr>
        <p:spPr>
          <a:xfrm>
            <a:off x="17122677" y="9679580"/>
            <a:ext cx="14172900" cy="28694100"/>
          </a:xfrm>
          <a:prstGeom prst="rect">
            <a:avLst/>
          </a:prstGeom>
        </p:spPr>
        <p:txBody>
          <a:bodyPr anchorCtr="0" anchor="t" bIns="479925" lIns="479925" spcFirstLastPara="1" rIns="479925" wrap="square" tIns="479925">
            <a:normAutofit/>
          </a:bodyPr>
          <a:lstStyle>
            <a:lvl1pPr indent="-695266" lvl="0" marL="457200">
              <a:spcBef>
                <a:spcPts val="0"/>
              </a:spcBef>
              <a:spcAft>
                <a:spcPts val="0"/>
              </a:spcAft>
              <a:buSzPts val="7349"/>
              <a:buChar char="●"/>
              <a:defRPr sz="7349"/>
            </a:lvl1pPr>
            <a:lvl2pPr indent="-628599" lvl="1" marL="914400">
              <a:spcBef>
                <a:spcPts val="0"/>
              </a:spcBef>
              <a:spcAft>
                <a:spcPts val="0"/>
              </a:spcAft>
              <a:buSzPts val="6299"/>
              <a:buChar char="○"/>
              <a:defRPr sz="6299"/>
            </a:lvl2pPr>
            <a:lvl3pPr indent="-628599" lvl="2" marL="1371600">
              <a:spcBef>
                <a:spcPts val="0"/>
              </a:spcBef>
              <a:spcAft>
                <a:spcPts val="0"/>
              </a:spcAft>
              <a:buSzPts val="6299"/>
              <a:buChar char="■"/>
              <a:defRPr sz="6299"/>
            </a:lvl3pPr>
            <a:lvl4pPr indent="-628599" lvl="3" marL="1828800">
              <a:spcBef>
                <a:spcPts val="0"/>
              </a:spcBef>
              <a:spcAft>
                <a:spcPts val="0"/>
              </a:spcAft>
              <a:buSzPts val="6299"/>
              <a:buChar char="●"/>
              <a:defRPr sz="6299"/>
            </a:lvl4pPr>
            <a:lvl5pPr indent="-628599" lvl="4" marL="2286000">
              <a:spcBef>
                <a:spcPts val="0"/>
              </a:spcBef>
              <a:spcAft>
                <a:spcPts val="0"/>
              </a:spcAft>
              <a:buSzPts val="6299"/>
              <a:buChar char="○"/>
              <a:defRPr sz="6299"/>
            </a:lvl5pPr>
            <a:lvl6pPr indent="-628599" lvl="5" marL="2743200">
              <a:spcBef>
                <a:spcPts val="0"/>
              </a:spcBef>
              <a:spcAft>
                <a:spcPts val="0"/>
              </a:spcAft>
              <a:buSzPts val="6299"/>
              <a:buChar char="■"/>
              <a:defRPr sz="6299"/>
            </a:lvl6pPr>
            <a:lvl7pPr indent="-628599" lvl="6" marL="3200400">
              <a:spcBef>
                <a:spcPts val="0"/>
              </a:spcBef>
              <a:spcAft>
                <a:spcPts val="0"/>
              </a:spcAft>
              <a:buSzPts val="6299"/>
              <a:buChar char="●"/>
              <a:defRPr sz="6299"/>
            </a:lvl7pPr>
            <a:lvl8pPr indent="-628599" lvl="7" marL="3657600">
              <a:spcBef>
                <a:spcPts val="0"/>
              </a:spcBef>
              <a:spcAft>
                <a:spcPts val="0"/>
              </a:spcAft>
              <a:buSzPts val="6299"/>
              <a:buChar char="○"/>
              <a:defRPr sz="6299"/>
            </a:lvl8pPr>
            <a:lvl9pPr indent="-628600" lvl="8" marL="4114800">
              <a:spcBef>
                <a:spcPts val="0"/>
              </a:spcBef>
              <a:spcAft>
                <a:spcPts val="0"/>
              </a:spcAft>
              <a:buSzPts val="6299"/>
              <a:buChar char="■"/>
              <a:defRPr sz="6299"/>
            </a:lvl9pPr>
          </a:lstStyle>
          <a:p/>
        </p:txBody>
      </p:sp>
      <p:sp>
        <p:nvSpPr>
          <p:cNvPr id="24" name="Google Shape;24;p5"/>
          <p:cNvSpPr txBox="1"/>
          <p:nvPr>
            <p:ph idx="12" type="sldNum"/>
          </p:nvPr>
        </p:nvSpPr>
        <p:spPr>
          <a:xfrm>
            <a:off x="30020520" y="39166125"/>
            <a:ext cx="1944300" cy="3306000"/>
          </a:xfrm>
          <a:prstGeom prst="rect">
            <a:avLst/>
          </a:prstGeom>
        </p:spPr>
        <p:txBody>
          <a:bodyPr anchorCtr="0" anchor="ctr" bIns="479925" lIns="479925" spcFirstLastPara="1" rIns="479925" wrap="square" tIns="479925">
            <a:normAutofit/>
          </a:bodyPr>
          <a:lstStyle>
            <a:lvl1pPr lvl="0">
              <a:buNone/>
              <a:defRPr sz="5249"/>
            </a:lvl1pPr>
            <a:lvl2pPr lvl="1">
              <a:buNone/>
              <a:defRPr sz="5249"/>
            </a:lvl2pPr>
            <a:lvl3pPr lvl="2">
              <a:buNone/>
              <a:defRPr sz="5249"/>
            </a:lvl3pPr>
            <a:lvl4pPr lvl="3">
              <a:buNone/>
              <a:defRPr sz="5249"/>
            </a:lvl4pPr>
            <a:lvl5pPr lvl="4">
              <a:buNone/>
              <a:defRPr sz="5249"/>
            </a:lvl5pPr>
            <a:lvl6pPr lvl="5">
              <a:buNone/>
              <a:defRPr sz="5249"/>
            </a:lvl6pPr>
            <a:lvl7pPr lvl="6">
              <a:buNone/>
              <a:defRPr sz="5249"/>
            </a:lvl7pPr>
            <a:lvl8pPr lvl="7">
              <a:buNone/>
              <a:defRPr sz="5249"/>
            </a:lvl8pPr>
            <a:lvl9pPr lvl="8">
              <a:buNone/>
              <a:defRPr sz="524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1104449" y="3737743"/>
            <a:ext cx="30191100" cy="4809900"/>
          </a:xfrm>
          <a:prstGeom prst="rect">
            <a:avLst/>
          </a:prstGeom>
        </p:spPr>
        <p:txBody>
          <a:bodyPr anchorCtr="0" anchor="t" bIns="479925" lIns="479925" spcFirstLastPara="1" rIns="479925" wrap="square" tIns="479925">
            <a:normAutofit/>
          </a:bodyPr>
          <a:lstStyle>
            <a:lvl1pPr lvl="0">
              <a:spcBef>
                <a:spcPts val="0"/>
              </a:spcBef>
              <a:spcAft>
                <a:spcPts val="0"/>
              </a:spcAft>
              <a:buSzPts val="14698"/>
              <a:buNone/>
              <a:defRPr sz="14698"/>
            </a:lvl1pPr>
            <a:lvl2pPr lvl="1">
              <a:spcBef>
                <a:spcPts val="0"/>
              </a:spcBef>
              <a:spcAft>
                <a:spcPts val="0"/>
              </a:spcAft>
              <a:buSzPts val="14698"/>
              <a:buNone/>
              <a:defRPr sz="14698"/>
            </a:lvl2pPr>
            <a:lvl3pPr lvl="2">
              <a:spcBef>
                <a:spcPts val="0"/>
              </a:spcBef>
              <a:spcAft>
                <a:spcPts val="0"/>
              </a:spcAft>
              <a:buSzPts val="14698"/>
              <a:buNone/>
              <a:defRPr sz="14698"/>
            </a:lvl3pPr>
            <a:lvl4pPr lvl="3">
              <a:spcBef>
                <a:spcPts val="0"/>
              </a:spcBef>
              <a:spcAft>
                <a:spcPts val="0"/>
              </a:spcAft>
              <a:buSzPts val="14698"/>
              <a:buNone/>
              <a:defRPr sz="14698"/>
            </a:lvl4pPr>
            <a:lvl5pPr lvl="4">
              <a:spcBef>
                <a:spcPts val="0"/>
              </a:spcBef>
              <a:spcAft>
                <a:spcPts val="0"/>
              </a:spcAft>
              <a:buSzPts val="14698"/>
              <a:buNone/>
              <a:defRPr sz="14698"/>
            </a:lvl5pPr>
            <a:lvl6pPr lvl="5">
              <a:spcBef>
                <a:spcPts val="0"/>
              </a:spcBef>
              <a:spcAft>
                <a:spcPts val="0"/>
              </a:spcAft>
              <a:buSzPts val="14698"/>
              <a:buNone/>
              <a:defRPr sz="14698"/>
            </a:lvl6pPr>
            <a:lvl7pPr lvl="6">
              <a:spcBef>
                <a:spcPts val="0"/>
              </a:spcBef>
              <a:spcAft>
                <a:spcPts val="0"/>
              </a:spcAft>
              <a:buSzPts val="14698"/>
              <a:buNone/>
              <a:defRPr sz="14698"/>
            </a:lvl7pPr>
            <a:lvl8pPr lvl="7">
              <a:spcBef>
                <a:spcPts val="0"/>
              </a:spcBef>
              <a:spcAft>
                <a:spcPts val="0"/>
              </a:spcAft>
              <a:buSzPts val="14698"/>
              <a:buNone/>
              <a:defRPr sz="14698"/>
            </a:lvl8pPr>
            <a:lvl9pPr lvl="8">
              <a:spcBef>
                <a:spcPts val="0"/>
              </a:spcBef>
              <a:spcAft>
                <a:spcPts val="0"/>
              </a:spcAft>
              <a:buSzPts val="14698"/>
              <a:buNone/>
              <a:defRPr sz="14698"/>
            </a:lvl9pPr>
          </a:lstStyle>
          <a:p/>
        </p:txBody>
      </p:sp>
      <p:sp>
        <p:nvSpPr>
          <p:cNvPr id="27" name="Google Shape;27;p6"/>
          <p:cNvSpPr txBox="1"/>
          <p:nvPr>
            <p:ph idx="12" type="sldNum"/>
          </p:nvPr>
        </p:nvSpPr>
        <p:spPr>
          <a:xfrm>
            <a:off x="30020520" y="39166125"/>
            <a:ext cx="1944300" cy="3306000"/>
          </a:xfrm>
          <a:prstGeom prst="rect">
            <a:avLst/>
          </a:prstGeom>
        </p:spPr>
        <p:txBody>
          <a:bodyPr anchorCtr="0" anchor="ctr" bIns="479925" lIns="479925" spcFirstLastPara="1" rIns="479925" wrap="square" tIns="479925">
            <a:normAutofit/>
          </a:bodyPr>
          <a:lstStyle>
            <a:lvl1pPr lvl="0">
              <a:buNone/>
              <a:defRPr sz="5249"/>
            </a:lvl1pPr>
            <a:lvl2pPr lvl="1">
              <a:buNone/>
              <a:defRPr sz="5249"/>
            </a:lvl2pPr>
            <a:lvl3pPr lvl="2">
              <a:buNone/>
              <a:defRPr sz="5249"/>
            </a:lvl3pPr>
            <a:lvl4pPr lvl="3">
              <a:buNone/>
              <a:defRPr sz="5249"/>
            </a:lvl4pPr>
            <a:lvl5pPr lvl="4">
              <a:buNone/>
              <a:defRPr sz="5249"/>
            </a:lvl5pPr>
            <a:lvl6pPr lvl="5">
              <a:buNone/>
              <a:defRPr sz="5249"/>
            </a:lvl6pPr>
            <a:lvl7pPr lvl="6">
              <a:buNone/>
              <a:defRPr sz="5249"/>
            </a:lvl7pPr>
            <a:lvl8pPr lvl="7">
              <a:buNone/>
              <a:defRPr sz="5249"/>
            </a:lvl8pPr>
            <a:lvl9pPr lvl="8">
              <a:buNone/>
              <a:defRPr sz="524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1104449" y="4666457"/>
            <a:ext cx="9949500" cy="6347100"/>
          </a:xfrm>
          <a:prstGeom prst="rect">
            <a:avLst/>
          </a:prstGeom>
        </p:spPr>
        <p:txBody>
          <a:bodyPr anchorCtr="0" anchor="b" bIns="479925" lIns="479925" spcFirstLastPara="1" rIns="479925" wrap="square" tIns="479925">
            <a:normAutofit/>
          </a:bodyPr>
          <a:lstStyle>
            <a:lvl1pPr lvl="0">
              <a:spcBef>
                <a:spcPts val="0"/>
              </a:spcBef>
              <a:spcAft>
                <a:spcPts val="0"/>
              </a:spcAft>
              <a:buSzPts val="12598"/>
              <a:buNone/>
              <a:defRPr sz="12598"/>
            </a:lvl1pPr>
            <a:lvl2pPr lvl="1">
              <a:spcBef>
                <a:spcPts val="0"/>
              </a:spcBef>
              <a:spcAft>
                <a:spcPts val="0"/>
              </a:spcAft>
              <a:buSzPts val="12598"/>
              <a:buNone/>
              <a:defRPr sz="12598"/>
            </a:lvl2pPr>
            <a:lvl3pPr lvl="2">
              <a:spcBef>
                <a:spcPts val="0"/>
              </a:spcBef>
              <a:spcAft>
                <a:spcPts val="0"/>
              </a:spcAft>
              <a:buSzPts val="12598"/>
              <a:buNone/>
              <a:defRPr sz="12598"/>
            </a:lvl3pPr>
            <a:lvl4pPr lvl="3">
              <a:spcBef>
                <a:spcPts val="0"/>
              </a:spcBef>
              <a:spcAft>
                <a:spcPts val="0"/>
              </a:spcAft>
              <a:buSzPts val="12598"/>
              <a:buNone/>
              <a:defRPr sz="12598"/>
            </a:lvl4pPr>
            <a:lvl5pPr lvl="4">
              <a:spcBef>
                <a:spcPts val="0"/>
              </a:spcBef>
              <a:spcAft>
                <a:spcPts val="0"/>
              </a:spcAft>
              <a:buSzPts val="12598"/>
              <a:buNone/>
              <a:defRPr sz="12598"/>
            </a:lvl5pPr>
            <a:lvl6pPr lvl="5">
              <a:spcBef>
                <a:spcPts val="0"/>
              </a:spcBef>
              <a:spcAft>
                <a:spcPts val="0"/>
              </a:spcAft>
              <a:buSzPts val="12598"/>
              <a:buNone/>
              <a:defRPr sz="12598"/>
            </a:lvl6pPr>
            <a:lvl7pPr lvl="6">
              <a:spcBef>
                <a:spcPts val="0"/>
              </a:spcBef>
              <a:spcAft>
                <a:spcPts val="0"/>
              </a:spcAft>
              <a:buSzPts val="12598"/>
              <a:buNone/>
              <a:defRPr sz="12598"/>
            </a:lvl7pPr>
            <a:lvl8pPr lvl="7">
              <a:spcBef>
                <a:spcPts val="0"/>
              </a:spcBef>
              <a:spcAft>
                <a:spcPts val="0"/>
              </a:spcAft>
              <a:buSzPts val="12598"/>
              <a:buNone/>
              <a:defRPr sz="12598"/>
            </a:lvl8pPr>
            <a:lvl9pPr lvl="8">
              <a:spcBef>
                <a:spcPts val="0"/>
              </a:spcBef>
              <a:spcAft>
                <a:spcPts val="0"/>
              </a:spcAft>
              <a:buSzPts val="12598"/>
              <a:buNone/>
              <a:defRPr sz="12598"/>
            </a:lvl9pPr>
          </a:lstStyle>
          <a:p/>
        </p:txBody>
      </p:sp>
      <p:sp>
        <p:nvSpPr>
          <p:cNvPr id="30" name="Google Shape;30;p7"/>
          <p:cNvSpPr txBox="1"/>
          <p:nvPr>
            <p:ph idx="1" type="body"/>
          </p:nvPr>
        </p:nvSpPr>
        <p:spPr>
          <a:xfrm>
            <a:off x="1104449" y="11671181"/>
            <a:ext cx="9949500" cy="26703600"/>
          </a:xfrm>
          <a:prstGeom prst="rect">
            <a:avLst/>
          </a:prstGeom>
        </p:spPr>
        <p:txBody>
          <a:bodyPr anchorCtr="0" anchor="t" bIns="479925" lIns="479925" spcFirstLastPara="1" rIns="479925" wrap="square" tIns="479925">
            <a:normAutofit/>
          </a:bodyPr>
          <a:lstStyle>
            <a:lvl1pPr indent="-628599" lvl="0" marL="457200">
              <a:spcBef>
                <a:spcPts val="0"/>
              </a:spcBef>
              <a:spcAft>
                <a:spcPts val="0"/>
              </a:spcAft>
              <a:buSzPts val="6299"/>
              <a:buChar char="●"/>
              <a:defRPr sz="6299"/>
            </a:lvl1pPr>
            <a:lvl2pPr indent="-628599" lvl="1" marL="914400">
              <a:spcBef>
                <a:spcPts val="0"/>
              </a:spcBef>
              <a:spcAft>
                <a:spcPts val="0"/>
              </a:spcAft>
              <a:buSzPts val="6299"/>
              <a:buChar char="○"/>
              <a:defRPr sz="6299"/>
            </a:lvl2pPr>
            <a:lvl3pPr indent="-628599" lvl="2" marL="1371600">
              <a:spcBef>
                <a:spcPts val="0"/>
              </a:spcBef>
              <a:spcAft>
                <a:spcPts val="0"/>
              </a:spcAft>
              <a:buSzPts val="6299"/>
              <a:buChar char="■"/>
              <a:defRPr sz="6299"/>
            </a:lvl3pPr>
            <a:lvl4pPr indent="-628599" lvl="3" marL="1828800">
              <a:spcBef>
                <a:spcPts val="0"/>
              </a:spcBef>
              <a:spcAft>
                <a:spcPts val="0"/>
              </a:spcAft>
              <a:buSzPts val="6299"/>
              <a:buChar char="●"/>
              <a:defRPr sz="6299"/>
            </a:lvl4pPr>
            <a:lvl5pPr indent="-628599" lvl="4" marL="2286000">
              <a:spcBef>
                <a:spcPts val="0"/>
              </a:spcBef>
              <a:spcAft>
                <a:spcPts val="0"/>
              </a:spcAft>
              <a:buSzPts val="6299"/>
              <a:buChar char="○"/>
              <a:defRPr sz="6299"/>
            </a:lvl5pPr>
            <a:lvl6pPr indent="-628599" lvl="5" marL="2743200">
              <a:spcBef>
                <a:spcPts val="0"/>
              </a:spcBef>
              <a:spcAft>
                <a:spcPts val="0"/>
              </a:spcAft>
              <a:buSzPts val="6299"/>
              <a:buChar char="■"/>
              <a:defRPr sz="6299"/>
            </a:lvl6pPr>
            <a:lvl7pPr indent="-628599" lvl="6" marL="3200400">
              <a:spcBef>
                <a:spcPts val="0"/>
              </a:spcBef>
              <a:spcAft>
                <a:spcPts val="0"/>
              </a:spcAft>
              <a:buSzPts val="6299"/>
              <a:buChar char="●"/>
              <a:defRPr sz="6299"/>
            </a:lvl7pPr>
            <a:lvl8pPr indent="-628599" lvl="7" marL="3657600">
              <a:spcBef>
                <a:spcPts val="0"/>
              </a:spcBef>
              <a:spcAft>
                <a:spcPts val="0"/>
              </a:spcAft>
              <a:buSzPts val="6299"/>
              <a:buChar char="○"/>
              <a:defRPr sz="6299"/>
            </a:lvl8pPr>
            <a:lvl9pPr indent="-628600" lvl="8" marL="4114800">
              <a:spcBef>
                <a:spcPts val="0"/>
              </a:spcBef>
              <a:spcAft>
                <a:spcPts val="0"/>
              </a:spcAft>
              <a:buSzPts val="6299"/>
              <a:buChar char="■"/>
              <a:defRPr sz="6299"/>
            </a:lvl9pPr>
          </a:lstStyle>
          <a:p/>
        </p:txBody>
      </p:sp>
      <p:sp>
        <p:nvSpPr>
          <p:cNvPr id="31" name="Google Shape;31;p7"/>
          <p:cNvSpPr txBox="1"/>
          <p:nvPr>
            <p:ph idx="12" type="sldNum"/>
          </p:nvPr>
        </p:nvSpPr>
        <p:spPr>
          <a:xfrm>
            <a:off x="30020520" y="39166125"/>
            <a:ext cx="1944300" cy="3306000"/>
          </a:xfrm>
          <a:prstGeom prst="rect">
            <a:avLst/>
          </a:prstGeom>
        </p:spPr>
        <p:txBody>
          <a:bodyPr anchorCtr="0" anchor="ctr" bIns="479925" lIns="479925" spcFirstLastPara="1" rIns="479925" wrap="square" tIns="479925">
            <a:normAutofit/>
          </a:bodyPr>
          <a:lstStyle>
            <a:lvl1pPr lvl="0">
              <a:buNone/>
              <a:defRPr sz="5249"/>
            </a:lvl1pPr>
            <a:lvl2pPr lvl="1">
              <a:buNone/>
              <a:defRPr sz="5249"/>
            </a:lvl2pPr>
            <a:lvl3pPr lvl="2">
              <a:buNone/>
              <a:defRPr sz="5249"/>
            </a:lvl3pPr>
            <a:lvl4pPr lvl="3">
              <a:buNone/>
              <a:defRPr sz="5249"/>
            </a:lvl4pPr>
            <a:lvl5pPr lvl="4">
              <a:buNone/>
              <a:defRPr sz="5249"/>
            </a:lvl5pPr>
            <a:lvl6pPr lvl="5">
              <a:buNone/>
              <a:defRPr sz="5249"/>
            </a:lvl6pPr>
            <a:lvl7pPr lvl="6">
              <a:buNone/>
              <a:defRPr sz="5249"/>
            </a:lvl7pPr>
            <a:lvl8pPr lvl="7">
              <a:buNone/>
              <a:defRPr sz="5249"/>
            </a:lvl8pPr>
            <a:lvl9pPr lvl="8">
              <a:buNone/>
              <a:defRPr sz="524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1737106" y="3780787"/>
            <a:ext cx="22563000" cy="34358400"/>
          </a:xfrm>
          <a:prstGeom prst="rect">
            <a:avLst/>
          </a:prstGeom>
        </p:spPr>
        <p:txBody>
          <a:bodyPr anchorCtr="0" anchor="ctr" bIns="479925" lIns="479925" spcFirstLastPara="1" rIns="479925" wrap="square" tIns="479925">
            <a:normAutofit/>
          </a:bodyPr>
          <a:lstStyle>
            <a:lvl1pPr lvl="0">
              <a:spcBef>
                <a:spcPts val="0"/>
              </a:spcBef>
              <a:spcAft>
                <a:spcPts val="0"/>
              </a:spcAft>
              <a:buSzPts val="25197"/>
              <a:buNone/>
              <a:defRPr sz="25196"/>
            </a:lvl1pPr>
            <a:lvl2pPr lvl="1">
              <a:spcBef>
                <a:spcPts val="0"/>
              </a:spcBef>
              <a:spcAft>
                <a:spcPts val="0"/>
              </a:spcAft>
              <a:buSzPts val="25197"/>
              <a:buNone/>
              <a:defRPr sz="25196"/>
            </a:lvl2pPr>
            <a:lvl3pPr lvl="2">
              <a:spcBef>
                <a:spcPts val="0"/>
              </a:spcBef>
              <a:spcAft>
                <a:spcPts val="0"/>
              </a:spcAft>
              <a:buSzPts val="25197"/>
              <a:buNone/>
              <a:defRPr sz="25196"/>
            </a:lvl3pPr>
            <a:lvl4pPr lvl="3">
              <a:spcBef>
                <a:spcPts val="0"/>
              </a:spcBef>
              <a:spcAft>
                <a:spcPts val="0"/>
              </a:spcAft>
              <a:buSzPts val="25197"/>
              <a:buNone/>
              <a:defRPr sz="25196"/>
            </a:lvl4pPr>
            <a:lvl5pPr lvl="4">
              <a:spcBef>
                <a:spcPts val="0"/>
              </a:spcBef>
              <a:spcAft>
                <a:spcPts val="0"/>
              </a:spcAft>
              <a:buSzPts val="25197"/>
              <a:buNone/>
              <a:defRPr sz="25196"/>
            </a:lvl5pPr>
            <a:lvl6pPr lvl="5">
              <a:spcBef>
                <a:spcPts val="0"/>
              </a:spcBef>
              <a:spcAft>
                <a:spcPts val="0"/>
              </a:spcAft>
              <a:buSzPts val="25197"/>
              <a:buNone/>
              <a:defRPr sz="25196"/>
            </a:lvl6pPr>
            <a:lvl7pPr lvl="6">
              <a:spcBef>
                <a:spcPts val="0"/>
              </a:spcBef>
              <a:spcAft>
                <a:spcPts val="0"/>
              </a:spcAft>
              <a:buSzPts val="25197"/>
              <a:buNone/>
              <a:defRPr sz="25196"/>
            </a:lvl7pPr>
            <a:lvl8pPr lvl="7">
              <a:spcBef>
                <a:spcPts val="0"/>
              </a:spcBef>
              <a:spcAft>
                <a:spcPts val="0"/>
              </a:spcAft>
              <a:buSzPts val="25197"/>
              <a:buNone/>
              <a:defRPr sz="25196"/>
            </a:lvl8pPr>
            <a:lvl9pPr lvl="8">
              <a:spcBef>
                <a:spcPts val="0"/>
              </a:spcBef>
              <a:spcAft>
                <a:spcPts val="0"/>
              </a:spcAft>
              <a:buSzPts val="25197"/>
              <a:buNone/>
              <a:defRPr sz="25196"/>
            </a:lvl9pPr>
          </a:lstStyle>
          <a:p/>
        </p:txBody>
      </p:sp>
      <p:sp>
        <p:nvSpPr>
          <p:cNvPr id="34" name="Google Shape;34;p8"/>
          <p:cNvSpPr txBox="1"/>
          <p:nvPr>
            <p:ph idx="12" type="sldNum"/>
          </p:nvPr>
        </p:nvSpPr>
        <p:spPr>
          <a:xfrm>
            <a:off x="30020520" y="39166125"/>
            <a:ext cx="1944300" cy="3306000"/>
          </a:xfrm>
          <a:prstGeom prst="rect">
            <a:avLst/>
          </a:prstGeom>
        </p:spPr>
        <p:txBody>
          <a:bodyPr anchorCtr="0" anchor="ctr" bIns="479925" lIns="479925" spcFirstLastPara="1" rIns="479925" wrap="square" tIns="479925">
            <a:normAutofit/>
          </a:bodyPr>
          <a:lstStyle>
            <a:lvl1pPr lvl="0">
              <a:buNone/>
              <a:defRPr sz="5249"/>
            </a:lvl1pPr>
            <a:lvl2pPr lvl="1">
              <a:buNone/>
              <a:defRPr sz="5249"/>
            </a:lvl2pPr>
            <a:lvl3pPr lvl="2">
              <a:buNone/>
              <a:defRPr sz="5249"/>
            </a:lvl3pPr>
            <a:lvl4pPr lvl="3">
              <a:buNone/>
              <a:defRPr sz="5249"/>
            </a:lvl4pPr>
            <a:lvl5pPr lvl="4">
              <a:buNone/>
              <a:defRPr sz="5249"/>
            </a:lvl5pPr>
            <a:lvl6pPr lvl="5">
              <a:buNone/>
              <a:defRPr sz="5249"/>
            </a:lvl6pPr>
            <a:lvl7pPr lvl="6">
              <a:buNone/>
              <a:defRPr sz="5249"/>
            </a:lvl7pPr>
            <a:lvl8pPr lvl="7">
              <a:buNone/>
              <a:defRPr sz="5249"/>
            </a:lvl8pPr>
            <a:lvl9pPr lvl="8">
              <a:buNone/>
              <a:defRPr sz="524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16200000" y="-1050"/>
            <a:ext cx="16200000" cy="43200000"/>
          </a:xfrm>
          <a:prstGeom prst="rect">
            <a:avLst/>
          </a:prstGeom>
          <a:solidFill>
            <a:schemeClr val="lt2"/>
          </a:solidFill>
          <a:ln>
            <a:noFill/>
          </a:ln>
        </p:spPr>
        <p:txBody>
          <a:bodyPr anchorCtr="0" anchor="ctr" bIns="479925" lIns="479925" spcFirstLastPara="1" rIns="479925" wrap="square" tIns="4799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940748" y="10357375"/>
            <a:ext cx="14333400" cy="12449700"/>
          </a:xfrm>
          <a:prstGeom prst="rect">
            <a:avLst/>
          </a:prstGeom>
        </p:spPr>
        <p:txBody>
          <a:bodyPr anchorCtr="0" anchor="b" bIns="479925" lIns="479925" spcFirstLastPara="1" rIns="479925" wrap="square" tIns="479925">
            <a:normAutofit/>
          </a:bodyPr>
          <a:lstStyle>
            <a:lvl1pPr lvl="0" algn="ctr">
              <a:spcBef>
                <a:spcPts val="0"/>
              </a:spcBef>
              <a:spcAft>
                <a:spcPts val="0"/>
              </a:spcAft>
              <a:buSzPts val="22047"/>
              <a:buNone/>
              <a:defRPr sz="22047"/>
            </a:lvl1pPr>
            <a:lvl2pPr lvl="1" algn="ctr">
              <a:spcBef>
                <a:spcPts val="0"/>
              </a:spcBef>
              <a:spcAft>
                <a:spcPts val="0"/>
              </a:spcAft>
              <a:buSzPts val="22047"/>
              <a:buNone/>
              <a:defRPr sz="22047"/>
            </a:lvl2pPr>
            <a:lvl3pPr lvl="2" algn="ctr">
              <a:spcBef>
                <a:spcPts val="0"/>
              </a:spcBef>
              <a:spcAft>
                <a:spcPts val="0"/>
              </a:spcAft>
              <a:buSzPts val="22047"/>
              <a:buNone/>
              <a:defRPr sz="22047"/>
            </a:lvl3pPr>
            <a:lvl4pPr lvl="3" algn="ctr">
              <a:spcBef>
                <a:spcPts val="0"/>
              </a:spcBef>
              <a:spcAft>
                <a:spcPts val="0"/>
              </a:spcAft>
              <a:buSzPts val="22047"/>
              <a:buNone/>
              <a:defRPr sz="22047"/>
            </a:lvl4pPr>
            <a:lvl5pPr lvl="4" algn="ctr">
              <a:spcBef>
                <a:spcPts val="0"/>
              </a:spcBef>
              <a:spcAft>
                <a:spcPts val="0"/>
              </a:spcAft>
              <a:buSzPts val="22047"/>
              <a:buNone/>
              <a:defRPr sz="22047"/>
            </a:lvl5pPr>
            <a:lvl6pPr lvl="5" algn="ctr">
              <a:spcBef>
                <a:spcPts val="0"/>
              </a:spcBef>
              <a:spcAft>
                <a:spcPts val="0"/>
              </a:spcAft>
              <a:buSzPts val="22047"/>
              <a:buNone/>
              <a:defRPr sz="22047"/>
            </a:lvl6pPr>
            <a:lvl7pPr lvl="6" algn="ctr">
              <a:spcBef>
                <a:spcPts val="0"/>
              </a:spcBef>
              <a:spcAft>
                <a:spcPts val="0"/>
              </a:spcAft>
              <a:buSzPts val="22047"/>
              <a:buNone/>
              <a:defRPr sz="22047"/>
            </a:lvl7pPr>
            <a:lvl8pPr lvl="7" algn="ctr">
              <a:spcBef>
                <a:spcPts val="0"/>
              </a:spcBef>
              <a:spcAft>
                <a:spcPts val="0"/>
              </a:spcAft>
              <a:buSzPts val="22047"/>
              <a:buNone/>
              <a:defRPr sz="22047"/>
            </a:lvl8pPr>
            <a:lvl9pPr lvl="8" algn="ctr">
              <a:spcBef>
                <a:spcPts val="0"/>
              </a:spcBef>
              <a:spcAft>
                <a:spcPts val="0"/>
              </a:spcAft>
              <a:buSzPts val="22047"/>
              <a:buNone/>
              <a:defRPr sz="22047"/>
            </a:lvl9pPr>
          </a:lstStyle>
          <a:p/>
        </p:txBody>
      </p:sp>
      <p:sp>
        <p:nvSpPr>
          <p:cNvPr id="38" name="Google Shape;38;p9"/>
          <p:cNvSpPr txBox="1"/>
          <p:nvPr>
            <p:ph idx="1" type="subTitle"/>
          </p:nvPr>
        </p:nvSpPr>
        <p:spPr>
          <a:xfrm>
            <a:off x="940748" y="23542887"/>
            <a:ext cx="14333400" cy="10373700"/>
          </a:xfrm>
          <a:prstGeom prst="rect">
            <a:avLst/>
          </a:prstGeom>
        </p:spPr>
        <p:txBody>
          <a:bodyPr anchorCtr="0" anchor="t" bIns="479925" lIns="479925" spcFirstLastPara="1" rIns="479925" wrap="square" tIns="479925">
            <a:normAutofit/>
          </a:bodyPr>
          <a:lstStyle>
            <a:lvl1pPr lvl="0" algn="ctr">
              <a:lnSpc>
                <a:spcPct val="100000"/>
              </a:lnSpc>
              <a:spcBef>
                <a:spcPts val="0"/>
              </a:spcBef>
              <a:spcAft>
                <a:spcPts val="0"/>
              </a:spcAft>
              <a:buSzPts val="11024"/>
              <a:buNone/>
              <a:defRPr sz="11023"/>
            </a:lvl1pPr>
            <a:lvl2pPr lvl="1" algn="ctr">
              <a:lnSpc>
                <a:spcPct val="100000"/>
              </a:lnSpc>
              <a:spcBef>
                <a:spcPts val="0"/>
              </a:spcBef>
              <a:spcAft>
                <a:spcPts val="0"/>
              </a:spcAft>
              <a:buSzPts val="11024"/>
              <a:buNone/>
              <a:defRPr sz="11023"/>
            </a:lvl2pPr>
            <a:lvl3pPr lvl="2" algn="ctr">
              <a:lnSpc>
                <a:spcPct val="100000"/>
              </a:lnSpc>
              <a:spcBef>
                <a:spcPts val="0"/>
              </a:spcBef>
              <a:spcAft>
                <a:spcPts val="0"/>
              </a:spcAft>
              <a:buSzPts val="11024"/>
              <a:buNone/>
              <a:defRPr sz="11023"/>
            </a:lvl3pPr>
            <a:lvl4pPr lvl="3" algn="ctr">
              <a:lnSpc>
                <a:spcPct val="100000"/>
              </a:lnSpc>
              <a:spcBef>
                <a:spcPts val="0"/>
              </a:spcBef>
              <a:spcAft>
                <a:spcPts val="0"/>
              </a:spcAft>
              <a:buSzPts val="11024"/>
              <a:buNone/>
              <a:defRPr sz="11023"/>
            </a:lvl4pPr>
            <a:lvl5pPr lvl="4" algn="ctr">
              <a:lnSpc>
                <a:spcPct val="100000"/>
              </a:lnSpc>
              <a:spcBef>
                <a:spcPts val="0"/>
              </a:spcBef>
              <a:spcAft>
                <a:spcPts val="0"/>
              </a:spcAft>
              <a:buSzPts val="11024"/>
              <a:buNone/>
              <a:defRPr sz="11023"/>
            </a:lvl5pPr>
            <a:lvl6pPr lvl="5" algn="ctr">
              <a:lnSpc>
                <a:spcPct val="100000"/>
              </a:lnSpc>
              <a:spcBef>
                <a:spcPts val="0"/>
              </a:spcBef>
              <a:spcAft>
                <a:spcPts val="0"/>
              </a:spcAft>
              <a:buSzPts val="11024"/>
              <a:buNone/>
              <a:defRPr sz="11023"/>
            </a:lvl6pPr>
            <a:lvl7pPr lvl="6" algn="ctr">
              <a:lnSpc>
                <a:spcPct val="100000"/>
              </a:lnSpc>
              <a:spcBef>
                <a:spcPts val="0"/>
              </a:spcBef>
              <a:spcAft>
                <a:spcPts val="0"/>
              </a:spcAft>
              <a:buSzPts val="11024"/>
              <a:buNone/>
              <a:defRPr sz="11023"/>
            </a:lvl7pPr>
            <a:lvl8pPr lvl="7" algn="ctr">
              <a:lnSpc>
                <a:spcPct val="100000"/>
              </a:lnSpc>
              <a:spcBef>
                <a:spcPts val="0"/>
              </a:spcBef>
              <a:spcAft>
                <a:spcPts val="0"/>
              </a:spcAft>
              <a:buSzPts val="11024"/>
              <a:buNone/>
              <a:defRPr sz="11023"/>
            </a:lvl8pPr>
            <a:lvl9pPr lvl="8" algn="ctr">
              <a:lnSpc>
                <a:spcPct val="100000"/>
              </a:lnSpc>
              <a:spcBef>
                <a:spcPts val="0"/>
              </a:spcBef>
              <a:spcAft>
                <a:spcPts val="0"/>
              </a:spcAft>
              <a:buSzPts val="11024"/>
              <a:buNone/>
              <a:defRPr sz="11023"/>
            </a:lvl9pPr>
          </a:lstStyle>
          <a:p/>
        </p:txBody>
      </p:sp>
      <p:sp>
        <p:nvSpPr>
          <p:cNvPr id="39" name="Google Shape;39;p9"/>
          <p:cNvSpPr txBox="1"/>
          <p:nvPr>
            <p:ph idx="2" type="body"/>
          </p:nvPr>
        </p:nvSpPr>
        <p:spPr>
          <a:xfrm>
            <a:off x="17502165" y="6081470"/>
            <a:ext cx="13595700" cy="31034700"/>
          </a:xfrm>
          <a:prstGeom prst="rect">
            <a:avLst/>
          </a:prstGeom>
        </p:spPr>
        <p:txBody>
          <a:bodyPr anchorCtr="0" anchor="ctr" bIns="479925" lIns="479925" spcFirstLastPara="1" rIns="479925" wrap="square" tIns="479925">
            <a:normAutofit/>
          </a:bodyPr>
          <a:lstStyle>
            <a:lvl1pPr indent="-828600" lvl="0" marL="457200">
              <a:spcBef>
                <a:spcPts val="0"/>
              </a:spcBef>
              <a:spcAft>
                <a:spcPts val="0"/>
              </a:spcAft>
              <a:buSzPts val="9449"/>
              <a:buChar char="●"/>
              <a:defRPr sz="9448"/>
            </a:lvl1pPr>
            <a:lvl2pPr indent="-695266" lvl="1" marL="914400">
              <a:spcBef>
                <a:spcPts val="0"/>
              </a:spcBef>
              <a:spcAft>
                <a:spcPts val="0"/>
              </a:spcAft>
              <a:buSzPts val="7349"/>
              <a:buChar char="○"/>
              <a:defRPr sz="7349"/>
            </a:lvl2pPr>
            <a:lvl3pPr indent="-695266" lvl="2" marL="1371600">
              <a:spcBef>
                <a:spcPts val="0"/>
              </a:spcBef>
              <a:spcAft>
                <a:spcPts val="0"/>
              </a:spcAft>
              <a:buSzPts val="7349"/>
              <a:buChar char="■"/>
              <a:defRPr sz="7349"/>
            </a:lvl3pPr>
            <a:lvl4pPr indent="-695266" lvl="3" marL="1828800">
              <a:spcBef>
                <a:spcPts val="0"/>
              </a:spcBef>
              <a:spcAft>
                <a:spcPts val="0"/>
              </a:spcAft>
              <a:buSzPts val="7349"/>
              <a:buChar char="●"/>
              <a:defRPr sz="7349"/>
            </a:lvl4pPr>
            <a:lvl5pPr indent="-695266" lvl="4" marL="2286000">
              <a:spcBef>
                <a:spcPts val="0"/>
              </a:spcBef>
              <a:spcAft>
                <a:spcPts val="0"/>
              </a:spcAft>
              <a:buSzPts val="7349"/>
              <a:buChar char="○"/>
              <a:defRPr sz="7349"/>
            </a:lvl5pPr>
            <a:lvl6pPr indent="-695266" lvl="5" marL="2743200">
              <a:spcBef>
                <a:spcPts val="0"/>
              </a:spcBef>
              <a:spcAft>
                <a:spcPts val="0"/>
              </a:spcAft>
              <a:buSzPts val="7349"/>
              <a:buChar char="■"/>
              <a:defRPr sz="7349"/>
            </a:lvl6pPr>
            <a:lvl7pPr indent="-695266" lvl="6" marL="3200400">
              <a:spcBef>
                <a:spcPts val="0"/>
              </a:spcBef>
              <a:spcAft>
                <a:spcPts val="0"/>
              </a:spcAft>
              <a:buSzPts val="7349"/>
              <a:buChar char="●"/>
              <a:defRPr sz="7349"/>
            </a:lvl7pPr>
            <a:lvl8pPr indent="-695266" lvl="7" marL="3657600">
              <a:spcBef>
                <a:spcPts val="0"/>
              </a:spcBef>
              <a:spcAft>
                <a:spcPts val="0"/>
              </a:spcAft>
              <a:buSzPts val="7349"/>
              <a:buChar char="○"/>
              <a:defRPr sz="7349"/>
            </a:lvl8pPr>
            <a:lvl9pPr indent="-695266" lvl="8" marL="4114800">
              <a:spcBef>
                <a:spcPts val="0"/>
              </a:spcBef>
              <a:spcAft>
                <a:spcPts val="0"/>
              </a:spcAft>
              <a:buSzPts val="7349"/>
              <a:buChar char="■"/>
              <a:defRPr sz="7349"/>
            </a:lvl9pPr>
          </a:lstStyle>
          <a:p/>
        </p:txBody>
      </p:sp>
      <p:sp>
        <p:nvSpPr>
          <p:cNvPr id="40" name="Google Shape;40;p9"/>
          <p:cNvSpPr txBox="1"/>
          <p:nvPr>
            <p:ph idx="12" type="sldNum"/>
          </p:nvPr>
        </p:nvSpPr>
        <p:spPr>
          <a:xfrm>
            <a:off x="30020520" y="39166125"/>
            <a:ext cx="1944300" cy="3306000"/>
          </a:xfrm>
          <a:prstGeom prst="rect">
            <a:avLst/>
          </a:prstGeom>
        </p:spPr>
        <p:txBody>
          <a:bodyPr anchorCtr="0" anchor="ctr" bIns="479925" lIns="479925" spcFirstLastPara="1" rIns="479925" wrap="square" tIns="479925">
            <a:normAutofit/>
          </a:bodyPr>
          <a:lstStyle>
            <a:lvl1pPr lvl="0">
              <a:buNone/>
              <a:defRPr sz="5249"/>
            </a:lvl1pPr>
            <a:lvl2pPr lvl="1">
              <a:buNone/>
              <a:defRPr sz="5249"/>
            </a:lvl2pPr>
            <a:lvl3pPr lvl="2">
              <a:buNone/>
              <a:defRPr sz="5249"/>
            </a:lvl3pPr>
            <a:lvl4pPr lvl="3">
              <a:buNone/>
              <a:defRPr sz="5249"/>
            </a:lvl4pPr>
            <a:lvl5pPr lvl="4">
              <a:buNone/>
              <a:defRPr sz="5249"/>
            </a:lvl5pPr>
            <a:lvl6pPr lvl="5">
              <a:buNone/>
              <a:defRPr sz="5249"/>
            </a:lvl6pPr>
            <a:lvl7pPr lvl="6">
              <a:buNone/>
              <a:defRPr sz="5249"/>
            </a:lvl7pPr>
            <a:lvl8pPr lvl="7">
              <a:buNone/>
              <a:defRPr sz="5249"/>
            </a:lvl8pPr>
            <a:lvl9pPr lvl="8">
              <a:buNone/>
              <a:defRPr sz="524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1104449" y="35532388"/>
            <a:ext cx="21255600" cy="5082300"/>
          </a:xfrm>
          <a:prstGeom prst="rect">
            <a:avLst/>
          </a:prstGeom>
        </p:spPr>
        <p:txBody>
          <a:bodyPr anchorCtr="0" anchor="ctr" bIns="479925" lIns="479925" spcFirstLastPara="1" rIns="479925" wrap="square" tIns="479925">
            <a:normAutofit/>
          </a:bodyPr>
          <a:lstStyle>
            <a:lvl1pPr indent="-228600" lvl="0" marL="457200">
              <a:lnSpc>
                <a:spcPct val="100000"/>
              </a:lnSpc>
              <a:spcBef>
                <a:spcPts val="0"/>
              </a:spcBef>
              <a:spcAft>
                <a:spcPts val="0"/>
              </a:spcAft>
              <a:buSzPts val="9449"/>
              <a:buNone/>
              <a:defRPr sz="9448"/>
            </a:lvl1pPr>
          </a:lstStyle>
          <a:p/>
        </p:txBody>
      </p:sp>
      <p:sp>
        <p:nvSpPr>
          <p:cNvPr id="43" name="Google Shape;43;p10"/>
          <p:cNvSpPr txBox="1"/>
          <p:nvPr>
            <p:ph idx="12" type="sldNum"/>
          </p:nvPr>
        </p:nvSpPr>
        <p:spPr>
          <a:xfrm>
            <a:off x="30020520" y="39166125"/>
            <a:ext cx="1944300" cy="3306000"/>
          </a:xfrm>
          <a:prstGeom prst="rect">
            <a:avLst/>
          </a:prstGeom>
        </p:spPr>
        <p:txBody>
          <a:bodyPr anchorCtr="0" anchor="ctr" bIns="479925" lIns="479925" spcFirstLastPara="1" rIns="479925" wrap="square" tIns="479925">
            <a:normAutofit/>
          </a:bodyPr>
          <a:lstStyle>
            <a:lvl1pPr lvl="0">
              <a:buNone/>
              <a:defRPr sz="5249"/>
            </a:lvl1pPr>
            <a:lvl2pPr lvl="1">
              <a:buNone/>
              <a:defRPr sz="5249"/>
            </a:lvl2pPr>
            <a:lvl3pPr lvl="2">
              <a:buNone/>
              <a:defRPr sz="5249"/>
            </a:lvl3pPr>
            <a:lvl4pPr lvl="3">
              <a:buNone/>
              <a:defRPr sz="5249"/>
            </a:lvl4pPr>
            <a:lvl5pPr lvl="4">
              <a:buNone/>
              <a:defRPr sz="5249"/>
            </a:lvl5pPr>
            <a:lvl6pPr lvl="5">
              <a:buNone/>
              <a:defRPr sz="5249"/>
            </a:lvl6pPr>
            <a:lvl7pPr lvl="6">
              <a:buNone/>
              <a:defRPr sz="5249"/>
            </a:lvl7pPr>
            <a:lvl8pPr lvl="7">
              <a:buNone/>
              <a:defRPr sz="5249"/>
            </a:lvl8pPr>
            <a:lvl9pPr lvl="8">
              <a:buNone/>
              <a:defRPr sz="5249"/>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104449" y="3737743"/>
            <a:ext cx="30191100" cy="4809900"/>
          </a:xfrm>
          <a:prstGeom prst="rect">
            <a:avLst/>
          </a:prstGeom>
          <a:noFill/>
          <a:ln>
            <a:noFill/>
          </a:ln>
        </p:spPr>
        <p:txBody>
          <a:bodyPr anchorCtr="0" anchor="t" bIns="479925" lIns="479925" spcFirstLastPara="1" rIns="479925" wrap="square" tIns="479925">
            <a:normAutofit/>
          </a:bodyPr>
          <a:lstStyle>
            <a:lvl1pPr lvl="0">
              <a:spcBef>
                <a:spcPts val="0"/>
              </a:spcBef>
              <a:spcAft>
                <a:spcPts val="0"/>
              </a:spcAft>
              <a:buClr>
                <a:schemeClr val="dk1"/>
              </a:buClr>
              <a:buSzPts val="14698"/>
              <a:buNone/>
              <a:defRPr sz="14698">
                <a:solidFill>
                  <a:schemeClr val="dk1"/>
                </a:solidFill>
              </a:defRPr>
            </a:lvl1pPr>
            <a:lvl2pPr lvl="1">
              <a:spcBef>
                <a:spcPts val="0"/>
              </a:spcBef>
              <a:spcAft>
                <a:spcPts val="0"/>
              </a:spcAft>
              <a:buClr>
                <a:schemeClr val="dk1"/>
              </a:buClr>
              <a:buSzPts val="14698"/>
              <a:buNone/>
              <a:defRPr sz="14698">
                <a:solidFill>
                  <a:schemeClr val="dk1"/>
                </a:solidFill>
              </a:defRPr>
            </a:lvl2pPr>
            <a:lvl3pPr lvl="2">
              <a:spcBef>
                <a:spcPts val="0"/>
              </a:spcBef>
              <a:spcAft>
                <a:spcPts val="0"/>
              </a:spcAft>
              <a:buClr>
                <a:schemeClr val="dk1"/>
              </a:buClr>
              <a:buSzPts val="14698"/>
              <a:buNone/>
              <a:defRPr sz="14698">
                <a:solidFill>
                  <a:schemeClr val="dk1"/>
                </a:solidFill>
              </a:defRPr>
            </a:lvl3pPr>
            <a:lvl4pPr lvl="3">
              <a:spcBef>
                <a:spcPts val="0"/>
              </a:spcBef>
              <a:spcAft>
                <a:spcPts val="0"/>
              </a:spcAft>
              <a:buClr>
                <a:schemeClr val="dk1"/>
              </a:buClr>
              <a:buSzPts val="14698"/>
              <a:buNone/>
              <a:defRPr sz="14698">
                <a:solidFill>
                  <a:schemeClr val="dk1"/>
                </a:solidFill>
              </a:defRPr>
            </a:lvl4pPr>
            <a:lvl5pPr lvl="4">
              <a:spcBef>
                <a:spcPts val="0"/>
              </a:spcBef>
              <a:spcAft>
                <a:spcPts val="0"/>
              </a:spcAft>
              <a:buClr>
                <a:schemeClr val="dk1"/>
              </a:buClr>
              <a:buSzPts val="14698"/>
              <a:buNone/>
              <a:defRPr sz="14698">
                <a:solidFill>
                  <a:schemeClr val="dk1"/>
                </a:solidFill>
              </a:defRPr>
            </a:lvl5pPr>
            <a:lvl6pPr lvl="5">
              <a:spcBef>
                <a:spcPts val="0"/>
              </a:spcBef>
              <a:spcAft>
                <a:spcPts val="0"/>
              </a:spcAft>
              <a:buClr>
                <a:schemeClr val="dk1"/>
              </a:buClr>
              <a:buSzPts val="14698"/>
              <a:buNone/>
              <a:defRPr sz="14698">
                <a:solidFill>
                  <a:schemeClr val="dk1"/>
                </a:solidFill>
              </a:defRPr>
            </a:lvl6pPr>
            <a:lvl7pPr lvl="6">
              <a:spcBef>
                <a:spcPts val="0"/>
              </a:spcBef>
              <a:spcAft>
                <a:spcPts val="0"/>
              </a:spcAft>
              <a:buClr>
                <a:schemeClr val="dk1"/>
              </a:buClr>
              <a:buSzPts val="14698"/>
              <a:buNone/>
              <a:defRPr sz="14698">
                <a:solidFill>
                  <a:schemeClr val="dk1"/>
                </a:solidFill>
              </a:defRPr>
            </a:lvl7pPr>
            <a:lvl8pPr lvl="7">
              <a:spcBef>
                <a:spcPts val="0"/>
              </a:spcBef>
              <a:spcAft>
                <a:spcPts val="0"/>
              </a:spcAft>
              <a:buClr>
                <a:schemeClr val="dk1"/>
              </a:buClr>
              <a:buSzPts val="14698"/>
              <a:buNone/>
              <a:defRPr sz="14698">
                <a:solidFill>
                  <a:schemeClr val="dk1"/>
                </a:solidFill>
              </a:defRPr>
            </a:lvl8pPr>
            <a:lvl9pPr lvl="8">
              <a:spcBef>
                <a:spcPts val="0"/>
              </a:spcBef>
              <a:spcAft>
                <a:spcPts val="0"/>
              </a:spcAft>
              <a:buClr>
                <a:schemeClr val="dk1"/>
              </a:buClr>
              <a:buSzPts val="14698"/>
              <a:buNone/>
              <a:defRPr sz="14698">
                <a:solidFill>
                  <a:schemeClr val="dk1"/>
                </a:solidFill>
              </a:defRPr>
            </a:lvl9pPr>
          </a:lstStyle>
          <a:p/>
        </p:txBody>
      </p:sp>
      <p:sp>
        <p:nvSpPr>
          <p:cNvPr id="7" name="Google Shape;7;p1"/>
          <p:cNvSpPr txBox="1"/>
          <p:nvPr>
            <p:ph idx="1" type="body"/>
          </p:nvPr>
        </p:nvSpPr>
        <p:spPr>
          <a:xfrm>
            <a:off x="1104449" y="9679580"/>
            <a:ext cx="30191100" cy="28694100"/>
          </a:xfrm>
          <a:prstGeom prst="rect">
            <a:avLst/>
          </a:prstGeom>
          <a:noFill/>
          <a:ln>
            <a:noFill/>
          </a:ln>
        </p:spPr>
        <p:txBody>
          <a:bodyPr anchorCtr="0" anchor="t" bIns="479925" lIns="479925" spcFirstLastPara="1" rIns="479925" wrap="square" tIns="479925">
            <a:normAutofit/>
          </a:bodyPr>
          <a:lstStyle>
            <a:lvl1pPr indent="-828600" lvl="0" marL="457200">
              <a:lnSpc>
                <a:spcPct val="115000"/>
              </a:lnSpc>
              <a:spcBef>
                <a:spcPts val="0"/>
              </a:spcBef>
              <a:spcAft>
                <a:spcPts val="0"/>
              </a:spcAft>
              <a:buClr>
                <a:schemeClr val="dk2"/>
              </a:buClr>
              <a:buSzPts val="9449"/>
              <a:buChar char="●"/>
              <a:defRPr sz="9448">
                <a:solidFill>
                  <a:schemeClr val="dk2"/>
                </a:solidFill>
              </a:defRPr>
            </a:lvl1pPr>
            <a:lvl2pPr indent="-695266" lvl="1" marL="914400">
              <a:lnSpc>
                <a:spcPct val="115000"/>
              </a:lnSpc>
              <a:spcBef>
                <a:spcPts val="0"/>
              </a:spcBef>
              <a:spcAft>
                <a:spcPts val="0"/>
              </a:spcAft>
              <a:buClr>
                <a:schemeClr val="dk2"/>
              </a:buClr>
              <a:buSzPts val="7349"/>
              <a:buChar char="○"/>
              <a:defRPr sz="7349">
                <a:solidFill>
                  <a:schemeClr val="dk2"/>
                </a:solidFill>
              </a:defRPr>
            </a:lvl2pPr>
            <a:lvl3pPr indent="-695266" lvl="2" marL="1371600">
              <a:lnSpc>
                <a:spcPct val="115000"/>
              </a:lnSpc>
              <a:spcBef>
                <a:spcPts val="0"/>
              </a:spcBef>
              <a:spcAft>
                <a:spcPts val="0"/>
              </a:spcAft>
              <a:buClr>
                <a:schemeClr val="dk2"/>
              </a:buClr>
              <a:buSzPts val="7349"/>
              <a:buChar char="■"/>
              <a:defRPr sz="7349">
                <a:solidFill>
                  <a:schemeClr val="dk2"/>
                </a:solidFill>
              </a:defRPr>
            </a:lvl3pPr>
            <a:lvl4pPr indent="-695266" lvl="3" marL="1828800">
              <a:lnSpc>
                <a:spcPct val="115000"/>
              </a:lnSpc>
              <a:spcBef>
                <a:spcPts val="0"/>
              </a:spcBef>
              <a:spcAft>
                <a:spcPts val="0"/>
              </a:spcAft>
              <a:buClr>
                <a:schemeClr val="dk2"/>
              </a:buClr>
              <a:buSzPts val="7349"/>
              <a:buChar char="●"/>
              <a:defRPr sz="7349">
                <a:solidFill>
                  <a:schemeClr val="dk2"/>
                </a:solidFill>
              </a:defRPr>
            </a:lvl4pPr>
            <a:lvl5pPr indent="-695266" lvl="4" marL="2286000">
              <a:lnSpc>
                <a:spcPct val="115000"/>
              </a:lnSpc>
              <a:spcBef>
                <a:spcPts val="0"/>
              </a:spcBef>
              <a:spcAft>
                <a:spcPts val="0"/>
              </a:spcAft>
              <a:buClr>
                <a:schemeClr val="dk2"/>
              </a:buClr>
              <a:buSzPts val="7349"/>
              <a:buChar char="○"/>
              <a:defRPr sz="7349">
                <a:solidFill>
                  <a:schemeClr val="dk2"/>
                </a:solidFill>
              </a:defRPr>
            </a:lvl5pPr>
            <a:lvl6pPr indent="-695266" lvl="5" marL="2743200">
              <a:lnSpc>
                <a:spcPct val="115000"/>
              </a:lnSpc>
              <a:spcBef>
                <a:spcPts val="0"/>
              </a:spcBef>
              <a:spcAft>
                <a:spcPts val="0"/>
              </a:spcAft>
              <a:buClr>
                <a:schemeClr val="dk2"/>
              </a:buClr>
              <a:buSzPts val="7349"/>
              <a:buChar char="■"/>
              <a:defRPr sz="7349">
                <a:solidFill>
                  <a:schemeClr val="dk2"/>
                </a:solidFill>
              </a:defRPr>
            </a:lvl6pPr>
            <a:lvl7pPr indent="-695266" lvl="6" marL="3200400">
              <a:lnSpc>
                <a:spcPct val="115000"/>
              </a:lnSpc>
              <a:spcBef>
                <a:spcPts val="0"/>
              </a:spcBef>
              <a:spcAft>
                <a:spcPts val="0"/>
              </a:spcAft>
              <a:buClr>
                <a:schemeClr val="dk2"/>
              </a:buClr>
              <a:buSzPts val="7349"/>
              <a:buChar char="●"/>
              <a:defRPr sz="7349">
                <a:solidFill>
                  <a:schemeClr val="dk2"/>
                </a:solidFill>
              </a:defRPr>
            </a:lvl7pPr>
            <a:lvl8pPr indent="-695266" lvl="7" marL="3657600">
              <a:lnSpc>
                <a:spcPct val="115000"/>
              </a:lnSpc>
              <a:spcBef>
                <a:spcPts val="0"/>
              </a:spcBef>
              <a:spcAft>
                <a:spcPts val="0"/>
              </a:spcAft>
              <a:buClr>
                <a:schemeClr val="dk2"/>
              </a:buClr>
              <a:buSzPts val="7349"/>
              <a:buChar char="○"/>
              <a:defRPr sz="7349">
                <a:solidFill>
                  <a:schemeClr val="dk2"/>
                </a:solidFill>
              </a:defRPr>
            </a:lvl8pPr>
            <a:lvl9pPr indent="-695266" lvl="8" marL="4114800">
              <a:lnSpc>
                <a:spcPct val="115000"/>
              </a:lnSpc>
              <a:spcBef>
                <a:spcPts val="0"/>
              </a:spcBef>
              <a:spcAft>
                <a:spcPts val="0"/>
              </a:spcAft>
              <a:buClr>
                <a:schemeClr val="dk2"/>
              </a:buClr>
              <a:buSzPts val="7349"/>
              <a:buChar char="■"/>
              <a:defRPr sz="7349">
                <a:solidFill>
                  <a:schemeClr val="dk2"/>
                </a:solidFill>
              </a:defRPr>
            </a:lvl9pPr>
          </a:lstStyle>
          <a:p/>
        </p:txBody>
      </p:sp>
      <p:sp>
        <p:nvSpPr>
          <p:cNvPr id="8" name="Google Shape;8;p1"/>
          <p:cNvSpPr txBox="1"/>
          <p:nvPr>
            <p:ph idx="12" type="sldNum"/>
          </p:nvPr>
        </p:nvSpPr>
        <p:spPr>
          <a:xfrm>
            <a:off x="30020520" y="39166125"/>
            <a:ext cx="1944300" cy="3306000"/>
          </a:xfrm>
          <a:prstGeom prst="rect">
            <a:avLst/>
          </a:prstGeom>
          <a:noFill/>
          <a:ln>
            <a:noFill/>
          </a:ln>
        </p:spPr>
        <p:txBody>
          <a:bodyPr anchorCtr="0" anchor="ctr" bIns="479925" lIns="479925" spcFirstLastPara="1" rIns="479925" wrap="square" tIns="479925">
            <a:normAutofit/>
          </a:bodyPr>
          <a:lstStyle>
            <a:lvl1pPr lvl="0" algn="r">
              <a:buNone/>
              <a:defRPr sz="5249">
                <a:solidFill>
                  <a:schemeClr val="dk2"/>
                </a:solidFill>
              </a:defRPr>
            </a:lvl1pPr>
            <a:lvl2pPr lvl="1" algn="r">
              <a:buNone/>
              <a:defRPr sz="5249">
                <a:solidFill>
                  <a:schemeClr val="dk2"/>
                </a:solidFill>
              </a:defRPr>
            </a:lvl2pPr>
            <a:lvl3pPr lvl="2" algn="r">
              <a:buNone/>
              <a:defRPr sz="5249">
                <a:solidFill>
                  <a:schemeClr val="dk2"/>
                </a:solidFill>
              </a:defRPr>
            </a:lvl3pPr>
            <a:lvl4pPr lvl="3" algn="r">
              <a:buNone/>
              <a:defRPr sz="5249">
                <a:solidFill>
                  <a:schemeClr val="dk2"/>
                </a:solidFill>
              </a:defRPr>
            </a:lvl4pPr>
            <a:lvl5pPr lvl="4" algn="r">
              <a:buNone/>
              <a:defRPr sz="5249">
                <a:solidFill>
                  <a:schemeClr val="dk2"/>
                </a:solidFill>
              </a:defRPr>
            </a:lvl5pPr>
            <a:lvl6pPr lvl="5" algn="r">
              <a:buNone/>
              <a:defRPr sz="5249">
                <a:solidFill>
                  <a:schemeClr val="dk2"/>
                </a:solidFill>
              </a:defRPr>
            </a:lvl6pPr>
            <a:lvl7pPr lvl="6" algn="r">
              <a:buNone/>
              <a:defRPr sz="5249">
                <a:solidFill>
                  <a:schemeClr val="dk2"/>
                </a:solidFill>
              </a:defRPr>
            </a:lvl7pPr>
            <a:lvl8pPr lvl="7" algn="r">
              <a:buNone/>
              <a:defRPr sz="5249">
                <a:solidFill>
                  <a:schemeClr val="dk2"/>
                </a:solidFill>
              </a:defRPr>
            </a:lvl8pPr>
            <a:lvl9pPr lvl="8" algn="r">
              <a:buNone/>
              <a:defRPr sz="5249">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chemeClr val="lt1"/>
            </a:gs>
            <a:gs pos="100000">
              <a:schemeClr val="lt1"/>
            </a:gs>
            <a:gs pos="100000">
              <a:schemeClr val="lt1"/>
            </a:gs>
            <a:gs pos="100000">
              <a:srgbClr val="FF9900"/>
            </a:gs>
          </a:gsLst>
          <a:lin ang="5400012" scaled="0"/>
        </a:gradFill>
      </p:bgPr>
    </p:bg>
    <p:spTree>
      <p:nvGrpSpPr>
        <p:cNvPr id="53" name="Shape 53"/>
        <p:cNvGrpSpPr/>
        <p:nvPr/>
      </p:nvGrpSpPr>
      <p:grpSpPr>
        <a:xfrm>
          <a:off x="0" y="0"/>
          <a:ext cx="0" cy="0"/>
          <a:chOff x="0" y="0"/>
          <a:chExt cx="0" cy="0"/>
        </a:xfrm>
      </p:grpSpPr>
      <p:sp>
        <p:nvSpPr>
          <p:cNvPr id="54" name="Google Shape;54;p13"/>
          <p:cNvSpPr txBox="1"/>
          <p:nvPr/>
        </p:nvSpPr>
        <p:spPr>
          <a:xfrm>
            <a:off x="1219200" y="13951475"/>
            <a:ext cx="14363700" cy="6468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0"/>
              </a:spcAft>
              <a:buClr>
                <a:schemeClr val="dk1"/>
              </a:buClr>
              <a:buSzPts val="1100"/>
              <a:buFont typeface="Arial"/>
              <a:buNone/>
            </a:pPr>
            <a:r>
              <a:rPr lang="en" sz="2800">
                <a:solidFill>
                  <a:schemeClr val="dk2"/>
                </a:solidFill>
              </a:rPr>
              <a:t>Lorem ipsum dolor sit amet. Sit amet odio eum consequuntur quisquam est perspiciatis architecto? Et eaque consequatur aut Quis nisi qui doloribus totam id veritatis doloribus. Non voluptatibus itaque et voluptatem animi sit galisum nesciunt aut velit alias.</a:t>
            </a:r>
            <a:endParaRPr sz="2800">
              <a:solidFill>
                <a:schemeClr val="dk2"/>
              </a:solidFill>
            </a:endParaRPr>
          </a:p>
          <a:p>
            <a:pPr indent="0" lvl="0" marL="0" rtl="0" algn="l">
              <a:lnSpc>
                <a:spcPct val="115000"/>
              </a:lnSpc>
              <a:spcBef>
                <a:spcPts val="1200"/>
              </a:spcBef>
              <a:spcAft>
                <a:spcPts val="0"/>
              </a:spcAft>
              <a:buClr>
                <a:schemeClr val="dk1"/>
              </a:buClr>
              <a:buSzPts val="1100"/>
              <a:buFont typeface="Arial"/>
              <a:buNone/>
            </a:pPr>
            <a:r>
              <a:rPr lang="en" sz="2800">
                <a:solidFill>
                  <a:schemeClr val="dk2"/>
                </a:solidFill>
              </a:rPr>
              <a:t>Et necessitatibus impedit sed sunt sint qui expedita asperiores qui quisquam quibusdam. Et tempora earum est fuga similique et facilis facilis qui quia delectus et earum minima non voluptas rerum.</a:t>
            </a:r>
            <a:endParaRPr sz="2800">
              <a:solidFill>
                <a:schemeClr val="dk2"/>
              </a:solidFill>
            </a:endParaRPr>
          </a:p>
          <a:p>
            <a:pPr indent="0" lvl="0" marL="0" rtl="0" algn="l">
              <a:lnSpc>
                <a:spcPct val="115000"/>
              </a:lnSpc>
              <a:spcBef>
                <a:spcPts val="1200"/>
              </a:spcBef>
              <a:spcAft>
                <a:spcPts val="0"/>
              </a:spcAft>
              <a:buClr>
                <a:schemeClr val="dk1"/>
              </a:buClr>
              <a:buSzPts val="1100"/>
              <a:buFont typeface="Arial"/>
              <a:buNone/>
            </a:pPr>
            <a:r>
              <a:rPr lang="en" sz="2800">
                <a:solidFill>
                  <a:schemeClr val="dk2"/>
                </a:solidFill>
              </a:rPr>
              <a:t>Sed dignissimos magni qui galisum aspernatur quo eius soluta a facere eveniet ut esse tempore 33 dolorum sequi? Eos dolorem aliquid qui nihil galisum qui aspernatur asperiores quo accusamus excepturi. Ut galisum consequatur ut autem aliquid 33 laborum doloribus! A repellat doloremque et velit placeat eum voluptatum galisum sed esse magni est doloremque fugit.</a:t>
            </a:r>
            <a:endParaRPr sz="2800">
              <a:solidFill>
                <a:schemeClr val="dk2"/>
              </a:solidFill>
            </a:endParaRPr>
          </a:p>
          <a:p>
            <a:pPr indent="0" lvl="0" marL="0" rtl="0" algn="l">
              <a:spcBef>
                <a:spcPts val="1200"/>
              </a:spcBef>
              <a:spcAft>
                <a:spcPts val="0"/>
              </a:spcAft>
              <a:buNone/>
            </a:pPr>
            <a:r>
              <a:t/>
            </a:r>
            <a:endParaRPr sz="2400">
              <a:solidFill>
                <a:schemeClr val="dk2"/>
              </a:solidFill>
            </a:endParaRPr>
          </a:p>
        </p:txBody>
      </p:sp>
      <p:pic>
        <p:nvPicPr>
          <p:cNvPr id="55" name="Google Shape;55;p13" title="Fundo banner.png"/>
          <p:cNvPicPr preferRelativeResize="0"/>
          <p:nvPr/>
        </p:nvPicPr>
        <p:blipFill rotWithShape="1">
          <a:blip r:embed="rId3">
            <a:alphaModFix/>
          </a:blip>
          <a:srcRect b="89397" l="0" r="0" t="0"/>
          <a:stretch/>
        </p:blipFill>
        <p:spPr>
          <a:xfrm>
            <a:off x="152400" y="152400"/>
            <a:ext cx="32400000" cy="4516700"/>
          </a:xfrm>
          <a:prstGeom prst="rect">
            <a:avLst/>
          </a:prstGeom>
          <a:noFill/>
          <a:ln>
            <a:noFill/>
          </a:ln>
        </p:spPr>
      </p:pic>
      <p:pic>
        <p:nvPicPr>
          <p:cNvPr id="56" name="Google Shape;56;p13" title="Fundo banner.png"/>
          <p:cNvPicPr preferRelativeResize="0"/>
          <p:nvPr/>
        </p:nvPicPr>
        <p:blipFill rotWithShape="1">
          <a:blip r:embed="rId3">
            <a:alphaModFix/>
          </a:blip>
          <a:srcRect b="0" l="0" r="0" t="94100"/>
          <a:stretch/>
        </p:blipFill>
        <p:spPr>
          <a:xfrm>
            <a:off x="152400" y="40803930"/>
            <a:ext cx="32400000" cy="2548470"/>
          </a:xfrm>
          <a:prstGeom prst="rect">
            <a:avLst/>
          </a:prstGeom>
          <a:noFill/>
          <a:ln>
            <a:noFill/>
          </a:ln>
        </p:spPr>
      </p:pic>
      <p:sp>
        <p:nvSpPr>
          <p:cNvPr id="57" name="Google Shape;57;p13"/>
          <p:cNvSpPr/>
          <p:nvPr/>
        </p:nvSpPr>
        <p:spPr>
          <a:xfrm>
            <a:off x="1219200" y="12058775"/>
            <a:ext cx="14363700" cy="1639200"/>
          </a:xfrm>
          <a:prstGeom prst="flowChartAlternateProcess">
            <a:avLst/>
          </a:prstGeom>
          <a:solidFill>
            <a:srgbClr val="FF8E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 sz="7800">
                <a:solidFill>
                  <a:schemeClr val="lt1"/>
                </a:solidFill>
                <a:latin typeface="Montserrat"/>
                <a:ea typeface="Montserrat"/>
                <a:cs typeface="Montserrat"/>
                <a:sym typeface="Montserrat"/>
              </a:rPr>
              <a:t>Introdução</a:t>
            </a:r>
            <a:endParaRPr b="1" sz="7800">
              <a:solidFill>
                <a:schemeClr val="lt1"/>
              </a:solidFill>
              <a:latin typeface="Montserrat"/>
              <a:ea typeface="Montserrat"/>
              <a:cs typeface="Montserrat"/>
              <a:sym typeface="Montserrat"/>
            </a:endParaRPr>
          </a:p>
        </p:txBody>
      </p:sp>
      <p:sp>
        <p:nvSpPr>
          <p:cNvPr id="58" name="Google Shape;58;p13"/>
          <p:cNvSpPr/>
          <p:nvPr/>
        </p:nvSpPr>
        <p:spPr>
          <a:xfrm>
            <a:off x="1257300" y="21012275"/>
            <a:ext cx="14363700" cy="1639200"/>
          </a:xfrm>
          <a:prstGeom prst="flowChartAlternateProcess">
            <a:avLst/>
          </a:prstGeom>
          <a:solidFill>
            <a:srgbClr val="FF8E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 sz="7800">
                <a:solidFill>
                  <a:schemeClr val="lt1"/>
                </a:solidFill>
                <a:latin typeface="Montserrat"/>
                <a:ea typeface="Montserrat"/>
                <a:cs typeface="Montserrat"/>
                <a:sym typeface="Montserrat"/>
              </a:rPr>
              <a:t>Metodologia</a:t>
            </a:r>
            <a:endParaRPr b="1" sz="7800">
              <a:solidFill>
                <a:schemeClr val="lt1"/>
              </a:solidFill>
              <a:latin typeface="Montserrat"/>
              <a:ea typeface="Montserrat"/>
              <a:cs typeface="Montserrat"/>
              <a:sym typeface="Montserrat"/>
            </a:endParaRPr>
          </a:p>
        </p:txBody>
      </p:sp>
      <p:sp>
        <p:nvSpPr>
          <p:cNvPr id="59" name="Google Shape;59;p13"/>
          <p:cNvSpPr/>
          <p:nvPr/>
        </p:nvSpPr>
        <p:spPr>
          <a:xfrm>
            <a:off x="16992600" y="12058775"/>
            <a:ext cx="14363700" cy="1639200"/>
          </a:xfrm>
          <a:prstGeom prst="flowChartAlternateProcess">
            <a:avLst/>
          </a:prstGeom>
          <a:solidFill>
            <a:srgbClr val="FF8E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 sz="7800">
                <a:solidFill>
                  <a:schemeClr val="lt1"/>
                </a:solidFill>
                <a:latin typeface="Montserrat"/>
                <a:ea typeface="Montserrat"/>
                <a:cs typeface="Montserrat"/>
                <a:sym typeface="Montserrat"/>
              </a:rPr>
              <a:t>Resultados e Discussões</a:t>
            </a:r>
            <a:endParaRPr b="1" sz="7800">
              <a:solidFill>
                <a:schemeClr val="lt1"/>
              </a:solidFill>
              <a:latin typeface="Montserrat"/>
              <a:ea typeface="Montserrat"/>
              <a:cs typeface="Montserrat"/>
              <a:sym typeface="Montserrat"/>
            </a:endParaRPr>
          </a:p>
        </p:txBody>
      </p:sp>
      <p:sp>
        <p:nvSpPr>
          <p:cNvPr id="60" name="Google Shape;60;p13"/>
          <p:cNvSpPr/>
          <p:nvPr/>
        </p:nvSpPr>
        <p:spPr>
          <a:xfrm>
            <a:off x="16992600" y="25659650"/>
            <a:ext cx="14363700" cy="1639200"/>
          </a:xfrm>
          <a:prstGeom prst="flowChartAlternateProcess">
            <a:avLst/>
          </a:prstGeom>
          <a:solidFill>
            <a:srgbClr val="FF8E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 sz="7800">
                <a:solidFill>
                  <a:schemeClr val="lt1"/>
                </a:solidFill>
                <a:latin typeface="Montserrat"/>
                <a:ea typeface="Montserrat"/>
                <a:cs typeface="Montserrat"/>
                <a:sym typeface="Montserrat"/>
              </a:rPr>
              <a:t>Conclusão</a:t>
            </a:r>
            <a:endParaRPr b="1" sz="7800">
              <a:solidFill>
                <a:schemeClr val="lt1"/>
              </a:solidFill>
              <a:latin typeface="Montserrat"/>
              <a:ea typeface="Montserrat"/>
              <a:cs typeface="Montserrat"/>
              <a:sym typeface="Montserrat"/>
            </a:endParaRPr>
          </a:p>
        </p:txBody>
      </p:sp>
      <p:sp>
        <p:nvSpPr>
          <p:cNvPr id="61" name="Google Shape;61;p13"/>
          <p:cNvSpPr/>
          <p:nvPr/>
        </p:nvSpPr>
        <p:spPr>
          <a:xfrm>
            <a:off x="152400" y="39164725"/>
            <a:ext cx="32080200" cy="1639200"/>
          </a:xfrm>
          <a:prstGeom prst="flowChartAlternateProcess">
            <a:avLst/>
          </a:prstGeom>
          <a:solidFill>
            <a:srgbClr val="FF8E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 sz="7800">
                <a:solidFill>
                  <a:schemeClr val="lt1"/>
                </a:solidFill>
                <a:latin typeface="Montserrat"/>
                <a:ea typeface="Montserrat"/>
                <a:cs typeface="Montserrat"/>
                <a:sym typeface="Montserrat"/>
              </a:rPr>
              <a:t>Agradecimentos</a:t>
            </a:r>
            <a:endParaRPr b="1" sz="7800">
              <a:solidFill>
                <a:schemeClr val="lt1"/>
              </a:solidFill>
              <a:latin typeface="Montserrat"/>
              <a:ea typeface="Montserrat"/>
              <a:cs typeface="Montserrat"/>
              <a:sym typeface="Montserrat"/>
            </a:endParaRPr>
          </a:p>
        </p:txBody>
      </p:sp>
      <p:sp>
        <p:nvSpPr>
          <p:cNvPr id="62" name="Google Shape;62;p13"/>
          <p:cNvSpPr txBox="1"/>
          <p:nvPr/>
        </p:nvSpPr>
        <p:spPr>
          <a:xfrm>
            <a:off x="1219200" y="23095475"/>
            <a:ext cx="14363700" cy="6468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0"/>
              </a:spcAft>
              <a:buNone/>
            </a:pPr>
            <a:r>
              <a:rPr lang="en" sz="2800">
                <a:solidFill>
                  <a:schemeClr val="dk2"/>
                </a:solidFill>
              </a:rPr>
              <a:t>Lorem ipsum dolor sit amet. Sit amet odio eum consequuntur quisquam est perspiciatis architecto? Et eaque consequatur aut Quis nisi qui doloribus totam id veritatis doloribus. Non voluptatibus itaque et voluptatem animi sit galisum nesciunt aut velit alias.</a:t>
            </a:r>
            <a:endParaRPr sz="2800">
              <a:solidFill>
                <a:schemeClr val="dk2"/>
              </a:solidFill>
            </a:endParaRPr>
          </a:p>
          <a:p>
            <a:pPr indent="0" lvl="0" marL="0" rtl="0" algn="l">
              <a:lnSpc>
                <a:spcPct val="115000"/>
              </a:lnSpc>
              <a:spcBef>
                <a:spcPts val="1200"/>
              </a:spcBef>
              <a:spcAft>
                <a:spcPts val="0"/>
              </a:spcAft>
              <a:buNone/>
            </a:pPr>
            <a:r>
              <a:rPr lang="en" sz="2800">
                <a:solidFill>
                  <a:schemeClr val="dk2"/>
                </a:solidFill>
              </a:rPr>
              <a:t>Et necessitatibus impedit sed sunt sint qui expedita asperiores qui quisquam quibusdam. Et tempora earum est fuga similique et facilis facilis qui quia delectus et earum minima non voluptas rerum.</a:t>
            </a:r>
            <a:endParaRPr sz="2800">
              <a:solidFill>
                <a:schemeClr val="dk2"/>
              </a:solidFill>
            </a:endParaRPr>
          </a:p>
          <a:p>
            <a:pPr indent="0" lvl="0" marL="0" rtl="0" algn="l">
              <a:lnSpc>
                <a:spcPct val="115000"/>
              </a:lnSpc>
              <a:spcBef>
                <a:spcPts val="1200"/>
              </a:spcBef>
              <a:spcAft>
                <a:spcPts val="0"/>
              </a:spcAft>
              <a:buNone/>
            </a:pPr>
            <a:r>
              <a:rPr lang="en" sz="2800">
                <a:solidFill>
                  <a:schemeClr val="dk2"/>
                </a:solidFill>
              </a:rPr>
              <a:t>Sed dignissimos magni qui galisum aspernatur quo eius soluta a facere eveniet ut esse tempore 33 dolorum sequi? Eos dolorem aliquid qui nihil galisum qui aspernatur asperiores quo accusamus excepturi. Ut galisum consequatur ut autem aliquid 33 laborum doloribus! A repellat doloremque et velit placeat eum voluptatum galisum sed esse magni est doloremque fugit.</a:t>
            </a:r>
            <a:endParaRPr sz="2800">
              <a:solidFill>
                <a:schemeClr val="dk2"/>
              </a:solidFill>
            </a:endParaRPr>
          </a:p>
          <a:p>
            <a:pPr indent="0" lvl="0" marL="0" rtl="0" algn="l">
              <a:spcBef>
                <a:spcPts val="1200"/>
              </a:spcBef>
              <a:spcAft>
                <a:spcPts val="0"/>
              </a:spcAft>
              <a:buNone/>
            </a:pPr>
            <a:r>
              <a:t/>
            </a:r>
            <a:endParaRPr sz="2400">
              <a:solidFill>
                <a:schemeClr val="dk2"/>
              </a:solidFill>
            </a:endParaRPr>
          </a:p>
        </p:txBody>
      </p:sp>
      <p:sp>
        <p:nvSpPr>
          <p:cNvPr id="63" name="Google Shape;63;p13"/>
          <p:cNvSpPr txBox="1"/>
          <p:nvPr/>
        </p:nvSpPr>
        <p:spPr>
          <a:xfrm>
            <a:off x="16992600" y="27903113"/>
            <a:ext cx="14363700" cy="6468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0"/>
              </a:spcAft>
              <a:buNone/>
            </a:pPr>
            <a:r>
              <a:rPr lang="en" sz="2800">
                <a:solidFill>
                  <a:schemeClr val="dk2"/>
                </a:solidFill>
              </a:rPr>
              <a:t>Lorem ipsum dolor sit amet. Sit amet odio eum consequuntur quisquam est perspiciatis architecto? Et eaque consequatur aut Quis nisi qui doloribus totam id veritatis doloribus. Non voluptatibus itaque et voluptatem animi sit galisum nesciunt aut velit alias.</a:t>
            </a:r>
            <a:endParaRPr sz="2800">
              <a:solidFill>
                <a:schemeClr val="dk2"/>
              </a:solidFill>
            </a:endParaRPr>
          </a:p>
          <a:p>
            <a:pPr indent="0" lvl="0" marL="0" rtl="0" algn="l">
              <a:lnSpc>
                <a:spcPct val="115000"/>
              </a:lnSpc>
              <a:spcBef>
                <a:spcPts val="1200"/>
              </a:spcBef>
              <a:spcAft>
                <a:spcPts val="0"/>
              </a:spcAft>
              <a:buNone/>
            </a:pPr>
            <a:r>
              <a:rPr lang="en" sz="2800">
                <a:solidFill>
                  <a:schemeClr val="dk2"/>
                </a:solidFill>
              </a:rPr>
              <a:t>Et necessitatibus impedit sed sunt sint qui expedita asperiores qui quisquam quibusdam. Et tempora earum est fuga similique et facilis facilis qui quia delectus et earum minima non voluptas rerum.</a:t>
            </a:r>
            <a:endParaRPr sz="2800">
              <a:solidFill>
                <a:schemeClr val="dk2"/>
              </a:solidFill>
            </a:endParaRPr>
          </a:p>
          <a:p>
            <a:pPr indent="0" lvl="0" marL="0" rtl="0" algn="l">
              <a:lnSpc>
                <a:spcPct val="115000"/>
              </a:lnSpc>
              <a:spcBef>
                <a:spcPts val="1200"/>
              </a:spcBef>
              <a:spcAft>
                <a:spcPts val="0"/>
              </a:spcAft>
              <a:buNone/>
            </a:pPr>
            <a:r>
              <a:rPr lang="en" sz="2800">
                <a:solidFill>
                  <a:schemeClr val="dk2"/>
                </a:solidFill>
              </a:rPr>
              <a:t>Sed dignissimos magni qui galisum aspernatur quo eius soluta a facere eveniet ut esse tempore 33 dolorum sequi? Eos dolorem aliquid qui nihil galisum qui aspernatur asperiores quo accusamus excepturi. Ut galisum consequatur ut autem aliquid 33 laborum doloribus! A repellat doloremque et velit placeat eum voluptatum galisum sed esse magni est doloremque fugit.</a:t>
            </a:r>
            <a:endParaRPr sz="2800">
              <a:solidFill>
                <a:schemeClr val="dk2"/>
              </a:solidFill>
            </a:endParaRPr>
          </a:p>
          <a:p>
            <a:pPr indent="0" lvl="0" marL="0" rtl="0" algn="l">
              <a:spcBef>
                <a:spcPts val="1200"/>
              </a:spcBef>
              <a:spcAft>
                <a:spcPts val="0"/>
              </a:spcAft>
              <a:buNone/>
            </a:pPr>
            <a:r>
              <a:t/>
            </a:r>
            <a:endParaRPr sz="2400">
              <a:solidFill>
                <a:schemeClr val="dk2"/>
              </a:solidFill>
            </a:endParaRPr>
          </a:p>
        </p:txBody>
      </p:sp>
      <p:pic>
        <p:nvPicPr>
          <p:cNvPr id="64" name="Google Shape;64;p13"/>
          <p:cNvPicPr preferRelativeResize="0"/>
          <p:nvPr/>
        </p:nvPicPr>
        <p:blipFill>
          <a:blip r:embed="rId4">
            <a:alphaModFix/>
          </a:blip>
          <a:stretch>
            <a:fillRect/>
          </a:stretch>
        </p:blipFill>
        <p:spPr>
          <a:xfrm>
            <a:off x="17637250" y="14256266"/>
            <a:ext cx="13074402" cy="7648525"/>
          </a:xfrm>
          <a:prstGeom prst="rect">
            <a:avLst/>
          </a:prstGeom>
          <a:noFill/>
          <a:ln>
            <a:noFill/>
          </a:ln>
        </p:spPr>
      </p:pic>
      <p:sp>
        <p:nvSpPr>
          <p:cNvPr id="65" name="Google Shape;65;p13"/>
          <p:cNvSpPr txBox="1"/>
          <p:nvPr/>
        </p:nvSpPr>
        <p:spPr>
          <a:xfrm>
            <a:off x="16992600" y="22428713"/>
            <a:ext cx="14363700" cy="923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400">
                <a:solidFill>
                  <a:schemeClr val="dk2"/>
                </a:solidFill>
              </a:rPr>
              <a:t>Figura 1:  </a:t>
            </a:r>
            <a:r>
              <a:rPr lang="en" sz="2400">
                <a:solidFill>
                  <a:schemeClr val="dk2"/>
                </a:solidFill>
              </a:rPr>
              <a:t>Lorem ipsum dolor sit amet. Sit amet odio eum consequuntur quisquam est perspiciatis architecto? Et eaque consequatur aut Quis nisi qui doloribus totam id veritatis doloribus.</a:t>
            </a:r>
            <a:endParaRPr sz="2400">
              <a:solidFill>
                <a:schemeClr val="dk2"/>
              </a:solidFill>
            </a:endParaRPr>
          </a:p>
        </p:txBody>
      </p:sp>
      <p:sp>
        <p:nvSpPr>
          <p:cNvPr id="66" name="Google Shape;66;p13"/>
          <p:cNvSpPr txBox="1"/>
          <p:nvPr/>
        </p:nvSpPr>
        <p:spPr>
          <a:xfrm>
            <a:off x="400050" y="6862350"/>
            <a:ext cx="31584900" cy="16623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9600">
                <a:solidFill>
                  <a:schemeClr val="dk1"/>
                </a:solidFill>
                <a:latin typeface="Montserrat"/>
                <a:ea typeface="Montserrat"/>
                <a:cs typeface="Montserrat"/>
                <a:sym typeface="Montserrat"/>
              </a:rPr>
              <a:t>Título do Trabalho</a:t>
            </a:r>
            <a:endParaRPr b="1" sz="9600">
              <a:solidFill>
                <a:schemeClr val="dk1"/>
              </a:solidFill>
              <a:latin typeface="Montserrat"/>
              <a:ea typeface="Montserrat"/>
              <a:cs typeface="Montserrat"/>
              <a:sym typeface="Montserrat"/>
            </a:endParaRPr>
          </a:p>
          <a:p>
            <a:pPr indent="0" lvl="0" marL="0" rtl="0" algn="ctr">
              <a:spcBef>
                <a:spcPts val="0"/>
              </a:spcBef>
              <a:spcAft>
                <a:spcPts val="0"/>
              </a:spcAft>
              <a:buNone/>
            </a:pPr>
            <a:r>
              <a:t/>
            </a:r>
            <a:endParaRPr b="1" sz="3000">
              <a:solidFill>
                <a:schemeClr val="dk1"/>
              </a:solidFill>
              <a:latin typeface="Montserrat"/>
              <a:ea typeface="Montserrat"/>
              <a:cs typeface="Montserrat"/>
              <a:sym typeface="Montserrat"/>
            </a:endParaRPr>
          </a:p>
          <a:p>
            <a:pPr indent="0" lvl="0" marL="0" rtl="0" algn="ctr">
              <a:spcBef>
                <a:spcPts val="0"/>
              </a:spcBef>
              <a:spcAft>
                <a:spcPts val="0"/>
              </a:spcAft>
              <a:buNone/>
            </a:pPr>
            <a:r>
              <a:rPr b="1" lang="en" sz="3600">
                <a:solidFill>
                  <a:schemeClr val="dk1"/>
                </a:solidFill>
                <a:latin typeface="Montserrat"/>
                <a:ea typeface="Montserrat"/>
                <a:cs typeface="Montserrat"/>
                <a:sym typeface="Montserrat"/>
              </a:rPr>
              <a:t>Autor1⁽ᵃ⁾*, Autor2⁽ᵃ⁾, Autor3⁽ᵇ⁾</a:t>
            </a:r>
            <a:endParaRPr b="1" sz="3600">
              <a:solidFill>
                <a:schemeClr val="dk1"/>
              </a:solidFill>
              <a:latin typeface="Montserrat"/>
              <a:ea typeface="Montserrat"/>
              <a:cs typeface="Montserrat"/>
              <a:sym typeface="Montserrat"/>
            </a:endParaRPr>
          </a:p>
          <a:p>
            <a:pPr indent="0" lvl="0" marL="457200" rtl="0" algn="ctr">
              <a:spcBef>
                <a:spcPts val="0"/>
              </a:spcBef>
              <a:spcAft>
                <a:spcPts val="0"/>
              </a:spcAft>
              <a:buNone/>
            </a:pPr>
            <a:r>
              <a:rPr b="1" lang="en" sz="3600">
                <a:solidFill>
                  <a:schemeClr val="dk1"/>
                </a:solidFill>
                <a:latin typeface="Montserrat"/>
                <a:ea typeface="Montserrat"/>
                <a:cs typeface="Montserrat"/>
                <a:sym typeface="Montserrat"/>
              </a:rPr>
              <a:t>⁽ᵃ⁾ </a:t>
            </a:r>
            <a:r>
              <a:rPr b="1" lang="en" sz="3600">
                <a:solidFill>
                  <a:schemeClr val="dk1"/>
                </a:solidFill>
                <a:latin typeface="Montserrat"/>
                <a:ea typeface="Montserrat"/>
                <a:cs typeface="Montserrat"/>
                <a:sym typeface="Montserrat"/>
              </a:rPr>
              <a:t>Instituição 1</a:t>
            </a:r>
            <a:endParaRPr b="1" sz="3600">
              <a:solidFill>
                <a:schemeClr val="dk1"/>
              </a:solidFill>
              <a:latin typeface="Montserrat"/>
              <a:ea typeface="Montserrat"/>
              <a:cs typeface="Montserrat"/>
              <a:sym typeface="Montserrat"/>
            </a:endParaRPr>
          </a:p>
          <a:p>
            <a:pPr indent="0" lvl="0" marL="457200" rtl="0" algn="ctr">
              <a:spcBef>
                <a:spcPts val="0"/>
              </a:spcBef>
              <a:spcAft>
                <a:spcPts val="0"/>
              </a:spcAft>
              <a:buNone/>
            </a:pPr>
            <a:r>
              <a:rPr b="1" lang="en" sz="3600">
                <a:solidFill>
                  <a:schemeClr val="dk1"/>
                </a:solidFill>
                <a:latin typeface="Montserrat"/>
                <a:ea typeface="Montserrat"/>
                <a:cs typeface="Montserrat"/>
                <a:sym typeface="Montserrat"/>
              </a:rPr>
              <a:t>⁽ᵇ⁾ Instituição 2</a:t>
            </a:r>
            <a:endParaRPr b="1" sz="3600">
              <a:solidFill>
                <a:schemeClr val="dk1"/>
              </a:solidFill>
              <a:latin typeface="Montserrat"/>
              <a:ea typeface="Montserrat"/>
              <a:cs typeface="Montserrat"/>
              <a:sym typeface="Montserrat"/>
            </a:endParaRPr>
          </a:p>
          <a:p>
            <a:pPr indent="0" lvl="0" marL="457200" rtl="0" algn="ctr">
              <a:spcBef>
                <a:spcPts val="0"/>
              </a:spcBef>
              <a:spcAft>
                <a:spcPts val="0"/>
              </a:spcAft>
              <a:buNone/>
            </a:pPr>
            <a:r>
              <a:rPr b="1" lang="en" sz="3600">
                <a:solidFill>
                  <a:schemeClr val="dk1"/>
                </a:solidFill>
                <a:latin typeface="Montserrat"/>
                <a:ea typeface="Montserrat"/>
                <a:cs typeface="Montserrat"/>
                <a:sym typeface="Montserrat"/>
              </a:rPr>
              <a:t>* emaildoautor1@email.com</a:t>
            </a:r>
            <a:endParaRPr b="1" sz="3600">
              <a:solidFill>
                <a:schemeClr val="dk1"/>
              </a:solidFill>
              <a:latin typeface="Montserrat"/>
              <a:ea typeface="Montserrat"/>
              <a:cs typeface="Montserrat"/>
              <a:sym typeface="Montserrat"/>
            </a:endParaRPr>
          </a:p>
        </p:txBody>
      </p:sp>
      <p:sp>
        <p:nvSpPr>
          <p:cNvPr id="67" name="Google Shape;67;p13"/>
          <p:cNvSpPr/>
          <p:nvPr/>
        </p:nvSpPr>
        <p:spPr>
          <a:xfrm>
            <a:off x="388050" y="5439825"/>
            <a:ext cx="31844700" cy="108600"/>
          </a:xfrm>
          <a:prstGeom prst="rect">
            <a:avLst/>
          </a:prstGeom>
          <a:solidFill>
            <a:srgbClr val="366D89"/>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8" name="Google Shape;68;p13"/>
          <p:cNvSpPr/>
          <p:nvPr/>
        </p:nvSpPr>
        <p:spPr>
          <a:xfrm>
            <a:off x="388050" y="10926225"/>
            <a:ext cx="31844700" cy="108600"/>
          </a:xfrm>
          <a:prstGeom prst="rect">
            <a:avLst/>
          </a:prstGeom>
          <a:solidFill>
            <a:srgbClr val="366D89"/>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