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36004500" cy="43205400"/>
  <p:notesSz cx="6858000" cy="9144000"/>
  <p:defaultTextStyle>
    <a:defPPr>
      <a:defRPr lang="pt-BR"/>
    </a:defPPr>
    <a:lvl1pPr marL="0" algn="l" defTabSz="4524582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1pPr>
    <a:lvl2pPr marL="2262289" algn="l" defTabSz="4524582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2pPr>
    <a:lvl3pPr marL="4524582" algn="l" defTabSz="4524582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3pPr>
    <a:lvl4pPr marL="6786876" algn="l" defTabSz="4524582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4pPr>
    <a:lvl5pPr marL="9049164" algn="l" defTabSz="4524582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5pPr>
    <a:lvl6pPr marL="11311453" algn="l" defTabSz="4524582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6pPr>
    <a:lvl7pPr marL="13573751" algn="l" defTabSz="4524582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7pPr>
    <a:lvl8pPr marL="15836040" algn="l" defTabSz="4524582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8pPr>
    <a:lvl9pPr marL="18098334" algn="l" defTabSz="4524582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592" autoAdjust="0"/>
    <p:restoredTop sz="94660"/>
  </p:normalViewPr>
  <p:slideViewPr>
    <p:cSldViewPr snapToGrid="0">
      <p:cViewPr>
        <p:scale>
          <a:sx n="20" d="100"/>
          <a:sy n="20" d="100"/>
        </p:scale>
        <p:origin x="-1530" y="-72"/>
      </p:cViewPr>
      <p:guideLst>
        <p:guide orient="horz" pos="13608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B235F-8F2B-492B-AE10-19841A36F41C}" type="datetimeFigureOut">
              <a:rPr lang="pt-BR" smtClean="0"/>
              <a:pPr/>
              <a:t>07/08/2012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3C189-71A8-44A3-AFD9-7BA109EED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607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0338" y="13421680"/>
            <a:ext cx="30603825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0675" y="24483060"/>
            <a:ext cx="2520315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62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24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86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04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310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572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834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096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9757-C051-4701-9D1B-23311DD7265A}" type="datetimeFigureOut">
              <a:rPr lang="pt-BR" smtClean="0"/>
              <a:pPr/>
              <a:t>07/08/2012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F356-F735-464E-8AE1-EC627869F5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16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9757-C051-4701-9D1B-23311DD7265A}" type="datetimeFigureOut">
              <a:rPr lang="pt-BR" smtClean="0"/>
              <a:pPr/>
              <a:t>07/08/2012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F356-F735-464E-8AE1-EC627869F5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32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505317" y="9991252"/>
            <a:ext cx="28703588" cy="21289660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382063" y="9991252"/>
            <a:ext cx="85523189" cy="21289660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9757-C051-4701-9D1B-23311DD7265A}" type="datetimeFigureOut">
              <a:rPr lang="pt-BR" smtClean="0"/>
              <a:pPr/>
              <a:t>07/08/2012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F356-F735-464E-8AE1-EC627869F5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96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9757-C051-4701-9D1B-23311DD7265A}" type="datetimeFigureOut">
              <a:rPr lang="pt-BR" smtClean="0"/>
              <a:pPr/>
              <a:t>07/08/2012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F356-F735-464E-8AE1-EC627869F5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14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4107" y="27763492"/>
            <a:ext cx="30603825" cy="8581073"/>
          </a:xfrm>
        </p:spPr>
        <p:txBody>
          <a:bodyPr anchor="t"/>
          <a:lstStyle>
            <a:lvl1pPr algn="l">
              <a:defRPr sz="198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44107" y="18312295"/>
            <a:ext cx="30603825" cy="9451178"/>
          </a:xfrm>
        </p:spPr>
        <p:txBody>
          <a:bodyPr anchor="b"/>
          <a:lstStyle>
            <a:lvl1pPr marL="0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1pPr>
            <a:lvl2pPr marL="2262061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2pPr>
            <a:lvl3pPr marL="452413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3pPr>
            <a:lvl4pPr marL="6786198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4pPr>
            <a:lvl5pPr marL="9048258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5pPr>
            <a:lvl6pPr marL="11310329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6pPr>
            <a:lvl7pPr marL="13572395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7pPr>
            <a:lvl8pPr marL="1583445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8pPr>
            <a:lvl9pPr marL="1809651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9757-C051-4701-9D1B-23311DD7265A}" type="datetimeFigureOut">
              <a:rPr lang="pt-BR" smtClean="0"/>
              <a:pPr/>
              <a:t>07/08/2012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F356-F735-464E-8AE1-EC627869F5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4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382060" y="58217289"/>
            <a:ext cx="57113386" cy="164670578"/>
          </a:xfrm>
        </p:spPr>
        <p:txBody>
          <a:bodyPr/>
          <a:lstStyle>
            <a:lvl1pPr>
              <a:defRPr sz="13900"/>
            </a:lvl1pPr>
            <a:lvl2pPr>
              <a:defRPr sz="119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095515" y="58217289"/>
            <a:ext cx="57113390" cy="164670578"/>
          </a:xfrm>
        </p:spPr>
        <p:txBody>
          <a:bodyPr/>
          <a:lstStyle>
            <a:lvl1pPr>
              <a:defRPr sz="13900"/>
            </a:lvl1pPr>
            <a:lvl2pPr>
              <a:defRPr sz="119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9757-C051-4701-9D1B-23311DD7265A}" type="datetimeFigureOut">
              <a:rPr lang="pt-BR" smtClean="0"/>
              <a:pPr/>
              <a:t>07/08/2012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F356-F735-464E-8AE1-EC627869F5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59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0225" y="1730219"/>
            <a:ext cx="3240405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0225" y="9671212"/>
            <a:ext cx="15908240" cy="4030501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262061" indent="0">
              <a:buNone/>
              <a:defRPr sz="9900" b="1"/>
            </a:lvl2pPr>
            <a:lvl3pPr marL="4524137" indent="0">
              <a:buNone/>
              <a:defRPr sz="8900" b="1"/>
            </a:lvl3pPr>
            <a:lvl4pPr marL="6786198" indent="0">
              <a:buNone/>
              <a:defRPr sz="7900" b="1"/>
            </a:lvl4pPr>
            <a:lvl5pPr marL="9048258" indent="0">
              <a:buNone/>
              <a:defRPr sz="7900" b="1"/>
            </a:lvl5pPr>
            <a:lvl6pPr marL="11310329" indent="0">
              <a:buNone/>
              <a:defRPr sz="7900" b="1"/>
            </a:lvl6pPr>
            <a:lvl7pPr marL="13572395" indent="0">
              <a:buNone/>
              <a:defRPr sz="7900" b="1"/>
            </a:lvl7pPr>
            <a:lvl8pPr marL="15834456" indent="0">
              <a:buNone/>
              <a:defRPr sz="7900" b="1"/>
            </a:lvl8pPr>
            <a:lvl9pPr marL="18096517" indent="0">
              <a:buNone/>
              <a:defRPr sz="79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00225" y="13701713"/>
            <a:ext cx="15908240" cy="24893114"/>
          </a:xfrm>
        </p:spPr>
        <p:txBody>
          <a:bodyPr/>
          <a:lstStyle>
            <a:lvl1pPr>
              <a:defRPr sz="11900"/>
            </a:lvl1pPr>
            <a:lvl2pPr>
              <a:defRPr sz="9900"/>
            </a:lvl2pPr>
            <a:lvl3pPr>
              <a:defRPr sz="89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8289796" y="9671212"/>
            <a:ext cx="15914489" cy="4030501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262061" indent="0">
              <a:buNone/>
              <a:defRPr sz="9900" b="1"/>
            </a:lvl2pPr>
            <a:lvl3pPr marL="4524137" indent="0">
              <a:buNone/>
              <a:defRPr sz="8900" b="1"/>
            </a:lvl3pPr>
            <a:lvl4pPr marL="6786198" indent="0">
              <a:buNone/>
              <a:defRPr sz="7900" b="1"/>
            </a:lvl4pPr>
            <a:lvl5pPr marL="9048258" indent="0">
              <a:buNone/>
              <a:defRPr sz="7900" b="1"/>
            </a:lvl5pPr>
            <a:lvl6pPr marL="11310329" indent="0">
              <a:buNone/>
              <a:defRPr sz="7900" b="1"/>
            </a:lvl6pPr>
            <a:lvl7pPr marL="13572395" indent="0">
              <a:buNone/>
              <a:defRPr sz="7900" b="1"/>
            </a:lvl7pPr>
            <a:lvl8pPr marL="15834456" indent="0">
              <a:buNone/>
              <a:defRPr sz="7900" b="1"/>
            </a:lvl8pPr>
            <a:lvl9pPr marL="18096517" indent="0">
              <a:buNone/>
              <a:defRPr sz="79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8289796" y="13701713"/>
            <a:ext cx="15914489" cy="24893114"/>
          </a:xfrm>
        </p:spPr>
        <p:txBody>
          <a:bodyPr/>
          <a:lstStyle>
            <a:lvl1pPr>
              <a:defRPr sz="11900"/>
            </a:lvl1pPr>
            <a:lvl2pPr>
              <a:defRPr sz="9900"/>
            </a:lvl2pPr>
            <a:lvl3pPr>
              <a:defRPr sz="89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9757-C051-4701-9D1B-23311DD7265A}" type="datetimeFigureOut">
              <a:rPr lang="pt-BR" smtClean="0"/>
              <a:pPr/>
              <a:t>07/08/2012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F356-F735-464E-8AE1-EC627869F5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07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9757-C051-4701-9D1B-23311DD7265A}" type="datetimeFigureOut">
              <a:rPr lang="pt-BR" smtClean="0"/>
              <a:pPr/>
              <a:t>07/08/2012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F356-F735-464E-8AE1-EC627869F5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34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9757-C051-4701-9D1B-23311DD7265A}" type="datetimeFigureOut">
              <a:rPr lang="pt-BR" smtClean="0"/>
              <a:pPr/>
              <a:t>07/08/2012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F356-F735-464E-8AE1-EC627869F5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62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0235" y="1720221"/>
            <a:ext cx="11845232" cy="7320915"/>
          </a:xfr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76759" y="1720224"/>
            <a:ext cx="20127516" cy="36874612"/>
          </a:xfrm>
        </p:spPr>
        <p:txBody>
          <a:bodyPr/>
          <a:lstStyle>
            <a:lvl1pPr>
              <a:defRPr sz="15800"/>
            </a:lvl1pPr>
            <a:lvl2pPr>
              <a:defRPr sz="13900"/>
            </a:lvl2pPr>
            <a:lvl3pPr>
              <a:defRPr sz="119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00235" y="9041152"/>
            <a:ext cx="11845232" cy="29553697"/>
          </a:xfrm>
        </p:spPr>
        <p:txBody>
          <a:bodyPr/>
          <a:lstStyle>
            <a:lvl1pPr marL="0" indent="0">
              <a:buNone/>
              <a:defRPr sz="6900"/>
            </a:lvl1pPr>
            <a:lvl2pPr marL="2262061" indent="0">
              <a:buNone/>
              <a:defRPr sz="5900"/>
            </a:lvl2pPr>
            <a:lvl3pPr marL="4524137" indent="0">
              <a:buNone/>
              <a:defRPr sz="5000"/>
            </a:lvl3pPr>
            <a:lvl4pPr marL="6786198" indent="0">
              <a:buNone/>
              <a:defRPr sz="4500"/>
            </a:lvl4pPr>
            <a:lvl5pPr marL="9048258" indent="0">
              <a:buNone/>
              <a:defRPr sz="4500"/>
            </a:lvl5pPr>
            <a:lvl6pPr marL="11310329" indent="0">
              <a:buNone/>
              <a:defRPr sz="4500"/>
            </a:lvl6pPr>
            <a:lvl7pPr marL="13572395" indent="0">
              <a:buNone/>
              <a:defRPr sz="4500"/>
            </a:lvl7pPr>
            <a:lvl8pPr marL="15834456" indent="0">
              <a:buNone/>
              <a:defRPr sz="4500"/>
            </a:lvl8pPr>
            <a:lvl9pPr marL="18096517" indent="0">
              <a:buNone/>
              <a:defRPr sz="45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9757-C051-4701-9D1B-23311DD7265A}" type="datetimeFigureOut">
              <a:rPr lang="pt-BR" smtClean="0"/>
              <a:pPr/>
              <a:t>07/08/2012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F356-F735-464E-8AE1-EC627869F5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15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57134" y="30243780"/>
            <a:ext cx="21602700" cy="3570449"/>
          </a:xfr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057134" y="3860483"/>
            <a:ext cx="21602700" cy="25923240"/>
          </a:xfrm>
        </p:spPr>
        <p:txBody>
          <a:bodyPr/>
          <a:lstStyle>
            <a:lvl1pPr marL="0" indent="0">
              <a:buNone/>
              <a:defRPr sz="15800"/>
            </a:lvl1pPr>
            <a:lvl2pPr marL="2262061" indent="0">
              <a:buNone/>
              <a:defRPr sz="13900"/>
            </a:lvl2pPr>
            <a:lvl3pPr marL="4524137" indent="0">
              <a:buNone/>
              <a:defRPr sz="11900"/>
            </a:lvl3pPr>
            <a:lvl4pPr marL="6786198" indent="0">
              <a:buNone/>
              <a:defRPr sz="9900"/>
            </a:lvl4pPr>
            <a:lvl5pPr marL="9048258" indent="0">
              <a:buNone/>
              <a:defRPr sz="9900"/>
            </a:lvl5pPr>
            <a:lvl6pPr marL="11310329" indent="0">
              <a:buNone/>
              <a:defRPr sz="9900"/>
            </a:lvl6pPr>
            <a:lvl7pPr marL="13572395" indent="0">
              <a:buNone/>
              <a:defRPr sz="9900"/>
            </a:lvl7pPr>
            <a:lvl8pPr marL="15834456" indent="0">
              <a:buNone/>
              <a:defRPr sz="9900"/>
            </a:lvl8pPr>
            <a:lvl9pPr marL="18096517" indent="0">
              <a:buNone/>
              <a:defRPr sz="99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57134" y="33814229"/>
            <a:ext cx="21602700" cy="5070631"/>
          </a:xfrm>
        </p:spPr>
        <p:txBody>
          <a:bodyPr/>
          <a:lstStyle>
            <a:lvl1pPr marL="0" indent="0">
              <a:buNone/>
              <a:defRPr sz="6900"/>
            </a:lvl1pPr>
            <a:lvl2pPr marL="2262061" indent="0">
              <a:buNone/>
              <a:defRPr sz="5900"/>
            </a:lvl2pPr>
            <a:lvl3pPr marL="4524137" indent="0">
              <a:buNone/>
              <a:defRPr sz="5000"/>
            </a:lvl3pPr>
            <a:lvl4pPr marL="6786198" indent="0">
              <a:buNone/>
              <a:defRPr sz="4500"/>
            </a:lvl4pPr>
            <a:lvl5pPr marL="9048258" indent="0">
              <a:buNone/>
              <a:defRPr sz="4500"/>
            </a:lvl5pPr>
            <a:lvl6pPr marL="11310329" indent="0">
              <a:buNone/>
              <a:defRPr sz="4500"/>
            </a:lvl6pPr>
            <a:lvl7pPr marL="13572395" indent="0">
              <a:buNone/>
              <a:defRPr sz="4500"/>
            </a:lvl7pPr>
            <a:lvl8pPr marL="15834456" indent="0">
              <a:buNone/>
              <a:defRPr sz="4500"/>
            </a:lvl8pPr>
            <a:lvl9pPr marL="18096517" indent="0">
              <a:buNone/>
              <a:defRPr sz="45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9757-C051-4701-9D1B-23311DD7265A}" type="datetimeFigureOut">
              <a:rPr lang="pt-BR" smtClean="0"/>
              <a:pPr/>
              <a:t>07/08/2012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F356-F735-464E-8AE1-EC627869F5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45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800225" y="1730219"/>
            <a:ext cx="32404050" cy="7200900"/>
          </a:xfrm>
          <a:prstGeom prst="rect">
            <a:avLst/>
          </a:prstGeom>
        </p:spPr>
        <p:txBody>
          <a:bodyPr vert="horz" lIns="452415" tIns="226205" rIns="452415" bIns="226205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0225" y="10081276"/>
            <a:ext cx="32404050" cy="28513567"/>
          </a:xfrm>
          <a:prstGeom prst="rect">
            <a:avLst/>
          </a:prstGeom>
        </p:spPr>
        <p:txBody>
          <a:bodyPr vert="horz" lIns="452415" tIns="226205" rIns="452415" bIns="226205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800225" y="40045027"/>
            <a:ext cx="8401050" cy="2300288"/>
          </a:xfrm>
          <a:prstGeom prst="rect">
            <a:avLst/>
          </a:prstGeom>
        </p:spPr>
        <p:txBody>
          <a:bodyPr vert="horz" lIns="452415" tIns="226205" rIns="452415" bIns="226205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D9757-C051-4701-9D1B-23311DD7265A}" type="datetimeFigureOut">
              <a:rPr lang="pt-BR" smtClean="0"/>
              <a:pPr/>
              <a:t>07/08/2012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301538" y="40045027"/>
            <a:ext cx="11401425" cy="2300288"/>
          </a:xfrm>
          <a:prstGeom prst="rect">
            <a:avLst/>
          </a:prstGeom>
        </p:spPr>
        <p:txBody>
          <a:bodyPr vert="horz" lIns="452415" tIns="226205" rIns="452415" bIns="226205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5803225" y="40045027"/>
            <a:ext cx="8401050" cy="2300288"/>
          </a:xfrm>
          <a:prstGeom prst="rect">
            <a:avLst/>
          </a:prstGeom>
        </p:spPr>
        <p:txBody>
          <a:bodyPr vert="horz" lIns="452415" tIns="226205" rIns="452415" bIns="226205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BF356-F735-464E-8AE1-EC627869F5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91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24137" rtl="0" eaLnBrk="1" latinLnBrk="0" hangingPunct="1">
        <a:spcBef>
          <a:spcPct val="0"/>
        </a:spcBef>
        <a:buNone/>
        <a:defRPr sz="2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6553" indent="-1696553" algn="l" defTabSz="4524137" rtl="0" eaLnBrk="1" latinLnBrk="0" hangingPunct="1">
        <a:spcBef>
          <a:spcPct val="20000"/>
        </a:spcBef>
        <a:buFont typeface="Arial" pitchFamily="34" charset="0"/>
        <a:buChar char="•"/>
        <a:defRPr sz="15800" kern="1200">
          <a:solidFill>
            <a:schemeClr val="tx1"/>
          </a:solidFill>
          <a:latin typeface="+mn-lt"/>
          <a:ea typeface="+mn-ea"/>
          <a:cs typeface="+mn-cs"/>
        </a:defRPr>
      </a:lvl1pPr>
      <a:lvl2pPr marL="3675860" indent="-1413789" algn="l" defTabSz="4524137" rtl="0" eaLnBrk="1" latinLnBrk="0" hangingPunct="1">
        <a:spcBef>
          <a:spcPct val="20000"/>
        </a:spcBef>
        <a:buFont typeface="Arial" pitchFamily="34" charset="0"/>
        <a:buChar char="–"/>
        <a:defRPr sz="13900" kern="1200">
          <a:solidFill>
            <a:schemeClr val="tx1"/>
          </a:solidFill>
          <a:latin typeface="+mn-lt"/>
          <a:ea typeface="+mn-ea"/>
          <a:cs typeface="+mn-cs"/>
        </a:defRPr>
      </a:lvl2pPr>
      <a:lvl3pPr marL="5655167" indent="-1131030" algn="l" defTabSz="4524137" rtl="0" eaLnBrk="1" latinLnBrk="0" hangingPunct="1">
        <a:spcBef>
          <a:spcPct val="20000"/>
        </a:spcBef>
        <a:buFont typeface="Arial" pitchFamily="34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3pPr>
      <a:lvl4pPr marL="7917228" indent="-1131030" algn="l" defTabSz="4524137" rtl="0" eaLnBrk="1" latinLnBrk="0" hangingPunct="1">
        <a:spcBef>
          <a:spcPct val="20000"/>
        </a:spcBef>
        <a:buFont typeface="Arial" pitchFamily="34" charset="0"/>
        <a:buChar char="–"/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179289" indent="-1131030" algn="l" defTabSz="4524137" rtl="0" eaLnBrk="1" latinLnBrk="0" hangingPunct="1">
        <a:spcBef>
          <a:spcPct val="20000"/>
        </a:spcBef>
        <a:buFont typeface="Arial" pitchFamily="34" charset="0"/>
        <a:buChar char="»"/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441365" indent="-1131030" algn="l" defTabSz="452413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4703426" indent="-1131030" algn="l" defTabSz="452413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6965486" indent="-1131030" algn="l" defTabSz="452413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7557" indent="-1131030" algn="l" defTabSz="452413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24137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2061" algn="l" defTabSz="4524137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4524137" algn="l" defTabSz="4524137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6786198" algn="l" defTabSz="4524137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048258" algn="l" defTabSz="4524137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0329" algn="l" defTabSz="4524137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395" algn="l" defTabSz="4524137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34456" algn="l" defTabSz="4524137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8096517" algn="l" defTabSz="4524137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84"/>
          <a:stretch/>
        </p:blipFill>
        <p:spPr bwMode="auto">
          <a:xfrm>
            <a:off x="29260122" y="1876926"/>
            <a:ext cx="5644692" cy="250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28663" y="16054464"/>
            <a:ext cx="17123317" cy="6401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00544" tIns="50272" rIns="100544" bIns="50272" rtlCol="0">
            <a:spAutoFit/>
          </a:bodyPr>
          <a:lstStyle/>
          <a:p>
            <a:pPr algn="ctr"/>
            <a:r>
              <a:rPr lang="en-US" sz="3500" b="1" cap="all" dirty="0" err="1">
                <a:latin typeface="Arial" pitchFamily="34" charset="0"/>
                <a:cs typeface="Arial" pitchFamily="34" charset="0"/>
              </a:rPr>
              <a:t>Desenvolvimento</a:t>
            </a:r>
            <a:endParaRPr lang="en-US" sz="3500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28659" y="7068805"/>
            <a:ext cx="17154849" cy="563191"/>
          </a:xfrm>
          <a:prstGeom prst="rect">
            <a:avLst/>
          </a:prstGeom>
          <a:noFill/>
        </p:spPr>
        <p:txBody>
          <a:bodyPr wrap="square" lIns="100544" tIns="50272" rIns="100544" bIns="50272" rtlCol="0">
            <a:spAutoFit/>
          </a:bodyPr>
          <a:lstStyle/>
          <a:p>
            <a:pPr algn="just"/>
            <a:r>
              <a:rPr lang="pt-BR" sz="3000" dirty="0">
                <a:latin typeface="Arial" pitchFamily="34" charset="0"/>
                <a:cs typeface="Arial" pitchFamily="34" charset="0"/>
              </a:rPr>
              <a:t>Nesta seção estará a introdução do trabalho.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1623628" y="5423223"/>
            <a:ext cx="32757244" cy="3439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597132" y="17233902"/>
            <a:ext cx="17123317" cy="563191"/>
          </a:xfrm>
          <a:prstGeom prst="rect">
            <a:avLst/>
          </a:prstGeom>
          <a:noFill/>
        </p:spPr>
        <p:txBody>
          <a:bodyPr wrap="square" lIns="100544" tIns="50272" rIns="100544" bIns="50272" rtlCol="0">
            <a:spAutoFit/>
          </a:bodyPr>
          <a:lstStyle/>
          <a:p>
            <a:pPr algn="just">
              <a:spcAft>
                <a:spcPts val="1198"/>
              </a:spcAft>
            </a:pPr>
            <a:r>
              <a:rPr lang="pt-BR" sz="3000" dirty="0">
                <a:latin typeface="Arial" pitchFamily="34" charset="0"/>
                <a:cs typeface="Arial" pitchFamily="34" charset="0"/>
              </a:rPr>
              <a:t>Nesta seção será descrito o desenvolvimento do trabalho.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55086" y="27525706"/>
            <a:ext cx="17026758" cy="6401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00544" tIns="50272" rIns="100544" bIns="50272" rtlCol="0">
            <a:spAutoFit/>
          </a:bodyPr>
          <a:lstStyle/>
          <a:p>
            <a:pPr algn="ctr"/>
            <a:r>
              <a:rPr lang="en-US" sz="3500" b="1" cap="all" dirty="0" err="1">
                <a:latin typeface="Arial" pitchFamily="34" charset="0"/>
                <a:cs typeface="Arial" pitchFamily="34" charset="0"/>
              </a:rPr>
              <a:t>Resultados</a:t>
            </a:r>
            <a:endParaRPr lang="en-US" sz="3500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06960" y="28725616"/>
            <a:ext cx="17100988" cy="563191"/>
          </a:xfrm>
          <a:prstGeom prst="rect">
            <a:avLst/>
          </a:prstGeom>
          <a:noFill/>
        </p:spPr>
        <p:txBody>
          <a:bodyPr wrap="square" lIns="100544" tIns="50272" rIns="100544" bIns="50272" rtlCol="0">
            <a:spAutoFit/>
          </a:bodyPr>
          <a:lstStyle/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Nesta 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seção serão expostos os resultados.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8190089" y="6045365"/>
            <a:ext cx="17069456" cy="6309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12" tIns="45703" rIns="91412" bIns="45703" rtlCol="0">
            <a:spAutoFit/>
          </a:bodyPr>
          <a:lstStyle/>
          <a:p>
            <a:pPr algn="ctr"/>
            <a:r>
              <a:rPr lang="en-US" sz="3500" b="1" cap="all" dirty="0" err="1">
                <a:latin typeface="Arial" pitchFamily="34" charset="0"/>
                <a:cs typeface="Arial" pitchFamily="34" charset="0"/>
              </a:rPr>
              <a:t>Conclusão</a:t>
            </a:r>
            <a:endParaRPr lang="en-US" sz="3500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8334467" y="7011509"/>
            <a:ext cx="17069456" cy="553963"/>
          </a:xfrm>
          <a:prstGeom prst="rect">
            <a:avLst/>
          </a:prstGeom>
          <a:noFill/>
        </p:spPr>
        <p:txBody>
          <a:bodyPr wrap="square" lIns="91412" tIns="45703" rIns="91412" bIns="45703" rtlCol="0">
            <a:spAutoFit/>
          </a:bodyPr>
          <a:lstStyle/>
          <a:p>
            <a:pPr algn="just"/>
            <a:r>
              <a:rPr lang="pt-BR" sz="3000" dirty="0">
                <a:latin typeface="Arial" pitchFamily="34" charset="0"/>
                <a:cs typeface="Arial" pitchFamily="34" charset="0"/>
              </a:rPr>
              <a:t>Nesta seção estará a conclusão do trabalho.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8190097" y="31645544"/>
            <a:ext cx="17069452" cy="6309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12" tIns="45703" rIns="91412" bIns="45703" rtlCol="0">
            <a:spAutoFit/>
          </a:bodyPr>
          <a:lstStyle/>
          <a:p>
            <a:pPr algn="ctr"/>
            <a:r>
              <a:rPr lang="pt-BR" sz="3500" b="1" cap="all" dirty="0">
                <a:latin typeface="Arial" pitchFamily="34" charset="0"/>
                <a:cs typeface="Arial" pitchFamily="34" charset="0"/>
              </a:rPr>
              <a:t>Referências</a:t>
            </a:r>
            <a:endParaRPr lang="pt-BR" sz="3500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8098502" y="33089330"/>
            <a:ext cx="17069452" cy="553963"/>
          </a:xfrm>
          <a:prstGeom prst="rect">
            <a:avLst/>
          </a:prstGeom>
          <a:noFill/>
        </p:spPr>
        <p:txBody>
          <a:bodyPr wrap="square" lIns="91412" tIns="45703" rIns="91412" bIns="45703" rtlCol="0">
            <a:spAutoFit/>
          </a:bodyPr>
          <a:lstStyle/>
          <a:p>
            <a:pPr algn="just"/>
            <a:r>
              <a:rPr lang="pt-BR" sz="3000" dirty="0">
                <a:latin typeface="Arial" pitchFamily="34" charset="0"/>
                <a:cs typeface="Arial" pitchFamily="34" charset="0"/>
              </a:rPr>
              <a:t> Aqui serão listadas as principais referências utilizadas.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628663" y="6042254"/>
            <a:ext cx="17123317" cy="6401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00544" tIns="50272" rIns="100544" bIns="50272" rtlCol="0">
            <a:spAutoFit/>
          </a:bodyPr>
          <a:lstStyle/>
          <a:p>
            <a:pPr algn="ctr"/>
            <a:r>
              <a:rPr lang="pt-BR" sz="3500" b="1" cap="all" dirty="0">
                <a:latin typeface="Arial" pitchFamily="34" charset="0"/>
                <a:cs typeface="Arial" pitchFamily="34" charset="0"/>
              </a:rPr>
              <a:t>Introdução</a:t>
            </a:r>
            <a:endParaRPr lang="pt-BR" sz="3500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8194754" y="27514695"/>
            <a:ext cx="17069452" cy="6309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12" tIns="45703" rIns="91412" bIns="45703" rtlCol="0">
            <a:spAutoFit/>
          </a:bodyPr>
          <a:lstStyle/>
          <a:p>
            <a:pPr algn="ctr"/>
            <a:r>
              <a:rPr lang="pt-BR" sz="3500" b="1" cap="all" dirty="0" smtClean="0">
                <a:latin typeface="Arial" pitchFamily="34" charset="0"/>
                <a:cs typeface="Arial" pitchFamily="34" charset="0"/>
              </a:rPr>
              <a:t>Agradecimento</a:t>
            </a:r>
            <a:endParaRPr lang="pt-BR" sz="3500" b="1" cap="al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3549" y="28623377"/>
            <a:ext cx="3453800" cy="2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68"/>
          <a:stretch>
            <a:fillRect/>
          </a:stretch>
        </p:blipFill>
        <p:spPr bwMode="auto">
          <a:xfrm>
            <a:off x="23083420" y="29291714"/>
            <a:ext cx="4310063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2576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960" y="29529255"/>
            <a:ext cx="7262812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5222855" y="962927"/>
            <a:ext cx="23976012" cy="466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3040" tIns="56520" rIns="113040" bIns="5652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8500">
                <a:solidFill>
                  <a:schemeClr val="bg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8500">
                <a:solidFill>
                  <a:schemeClr val="bg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8500">
                <a:solidFill>
                  <a:schemeClr val="bg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8500">
                <a:solidFill>
                  <a:schemeClr val="bg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8500">
                <a:solidFill>
                  <a:schemeClr val="bg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8500">
                <a:solidFill>
                  <a:schemeClr val="bg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8500">
                <a:solidFill>
                  <a:schemeClr val="bg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8500">
                <a:solidFill>
                  <a:schemeClr val="bg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 sz="8500">
                <a:solidFill>
                  <a:schemeClr val="bg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6400" b="1" cap="all" dirty="0">
                <a:solidFill>
                  <a:schemeClr val="tx1"/>
                </a:solidFill>
              </a:rPr>
              <a:t>Título do </a:t>
            </a:r>
            <a:r>
              <a:rPr lang="pt-BR" sz="6400" b="1" cap="all" dirty="0" smtClean="0">
                <a:solidFill>
                  <a:schemeClr val="tx1"/>
                </a:solidFill>
              </a:rPr>
              <a:t>trabalho</a:t>
            </a:r>
            <a:endParaRPr lang="pt-BR" sz="6400" b="1" cap="all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</a:pPr>
            <a:endParaRPr lang="pt-BR" sz="4000" i="1" u="sng" dirty="0" smtClean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pt-BR" sz="3000" i="1" u="sng" baseline="30000" dirty="0">
                <a:solidFill>
                  <a:srgbClr val="000000"/>
                </a:solidFill>
              </a:rPr>
              <a:t>1</a:t>
            </a:r>
            <a:r>
              <a:rPr lang="pt-BR" sz="3000" i="1" u="sng" dirty="0" smtClean="0">
                <a:solidFill>
                  <a:srgbClr val="000000"/>
                </a:solidFill>
              </a:rPr>
              <a:t>Sobrenome</a:t>
            </a:r>
            <a:r>
              <a:rPr lang="pt-BR" sz="3000" i="1" u="sng" dirty="0">
                <a:solidFill>
                  <a:srgbClr val="000000"/>
                </a:solidFill>
              </a:rPr>
              <a:t>, Prenome</a:t>
            </a:r>
            <a:r>
              <a:rPr lang="pt-BR" sz="3000" i="1" dirty="0">
                <a:solidFill>
                  <a:srgbClr val="000000"/>
                </a:solidFill>
              </a:rPr>
              <a:t>, </a:t>
            </a:r>
            <a:r>
              <a:rPr lang="pt-BR" sz="3000" i="1" baseline="30000" dirty="0" smtClean="0">
                <a:solidFill>
                  <a:srgbClr val="000000"/>
                </a:solidFill>
              </a:rPr>
              <a:t>2</a:t>
            </a:r>
            <a:r>
              <a:rPr lang="pt-BR" sz="3000" i="1" dirty="0" smtClean="0">
                <a:solidFill>
                  <a:srgbClr val="000000"/>
                </a:solidFill>
              </a:rPr>
              <a:t>Sobrenome</a:t>
            </a:r>
            <a:r>
              <a:rPr lang="pt-BR" sz="3000" i="1" dirty="0">
                <a:solidFill>
                  <a:srgbClr val="000000"/>
                </a:solidFill>
              </a:rPr>
              <a:t>, Prenome, </a:t>
            </a:r>
            <a:r>
              <a:rPr lang="pt-BR" sz="3000" i="1" baseline="30000" dirty="0" err="1">
                <a:solidFill>
                  <a:srgbClr val="000000"/>
                </a:solidFill>
              </a:rPr>
              <a:t>n</a:t>
            </a:r>
            <a:r>
              <a:rPr lang="pt-BR" sz="3000" i="1" dirty="0" err="1" smtClean="0">
                <a:solidFill>
                  <a:srgbClr val="000000"/>
                </a:solidFill>
              </a:rPr>
              <a:t>Sobrenome</a:t>
            </a:r>
            <a:r>
              <a:rPr lang="pt-BR" sz="3000" i="1" dirty="0">
                <a:solidFill>
                  <a:srgbClr val="000000"/>
                </a:solidFill>
              </a:rPr>
              <a:t>, Prenome</a:t>
            </a:r>
            <a:endParaRPr lang="pt-BR" sz="30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pt-BR" sz="3000" dirty="0">
                <a:solidFill>
                  <a:srgbClr val="000000"/>
                </a:solidFill>
              </a:rPr>
              <a:t>Universidade Federal de Juiz de Fora - UFJF</a:t>
            </a:r>
          </a:p>
          <a:p>
            <a:pPr algn="ctr" eaLnBrk="1" hangingPunct="1">
              <a:buClrTx/>
              <a:buFontTx/>
              <a:buNone/>
            </a:pPr>
            <a:r>
              <a:rPr lang="pt-BR" sz="3000" i="1" dirty="0" smtClean="0">
                <a:solidFill>
                  <a:srgbClr val="000000"/>
                </a:solidFill>
              </a:rPr>
              <a:t>e-mail </a:t>
            </a:r>
            <a:r>
              <a:rPr lang="pt-BR" sz="3000" i="1" dirty="0">
                <a:solidFill>
                  <a:srgbClr val="000000"/>
                </a:solidFill>
              </a:rPr>
              <a:t>de </a:t>
            </a:r>
            <a:r>
              <a:rPr lang="pt-BR" sz="3000" i="1" dirty="0" smtClean="0">
                <a:solidFill>
                  <a:srgbClr val="000000"/>
                </a:solidFill>
              </a:rPr>
              <a:t>contato</a:t>
            </a:r>
          </a:p>
          <a:p>
            <a:pPr algn="ctr" eaLnBrk="1" hangingPunct="1">
              <a:buClrTx/>
              <a:buFontTx/>
              <a:buNone/>
            </a:pPr>
            <a:endParaRPr lang="pt-BR" sz="3200" i="1" dirty="0" smtClean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endParaRPr lang="pt-BR" sz="3200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endParaRPr lang="pt-BR" sz="3200" i="1" dirty="0">
              <a:solidFill>
                <a:srgbClr val="000000"/>
              </a:solidFill>
            </a:endParaRPr>
          </a:p>
        </p:txBody>
      </p:sp>
      <p:pic>
        <p:nvPicPr>
          <p:cNvPr id="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749300"/>
            <a:ext cx="5277032" cy="438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5805155" y="1864888"/>
            <a:ext cx="2760327" cy="2251576"/>
          </a:xfrm>
          <a:prstGeom prst="rect">
            <a:avLst/>
          </a:prstGeom>
          <a:solidFill>
            <a:srgbClr val="7030A0"/>
          </a:solidFill>
          <a:ln w="25560">
            <a:solidFill>
              <a:schemeClr val="bg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 dirty="0">
                <a:solidFill>
                  <a:srgbClr val="CBCBCB"/>
                </a:solidFill>
                <a:latin typeface="Calibri" pitchFamily="32" charset="0"/>
              </a:rPr>
              <a:t>Logotipo do grupo de pesquisa</a:t>
            </a:r>
          </a:p>
        </p:txBody>
      </p:sp>
    </p:spTree>
    <p:extLst>
      <p:ext uri="{BB962C8B-B14F-4D97-AF65-F5344CB8AC3E}">
        <p14:creationId xmlns:p14="http://schemas.microsoft.com/office/powerpoint/2010/main" val="30048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77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Jefferson</dc:creator>
  <cp:lastModifiedBy>Jefferson</cp:lastModifiedBy>
  <cp:revision>60</cp:revision>
  <dcterms:created xsi:type="dcterms:W3CDTF">2012-04-11T02:26:52Z</dcterms:created>
  <dcterms:modified xsi:type="dcterms:W3CDTF">2012-08-07T05:07:59Z</dcterms:modified>
</cp:coreProperties>
</file>