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6"/>
  </p:notesMasterIdLst>
  <p:handoutMasterIdLst>
    <p:handoutMasterId r:id="rId7"/>
  </p:handoutMasterIdLst>
  <p:sldIdLst>
    <p:sldId id="319" r:id="rId5"/>
  </p:sldIdLst>
  <p:sldSz cx="12192000" cy="6858000"/>
  <p:notesSz cx="13716000" cy="24384000"/>
  <p:defaultTextStyle>
    <a:defPPr rtl="0">
      <a:defRPr lang="pt-BR"/>
    </a:defPPr>
    <a:lvl1pPr marL="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88" autoAdjust="0"/>
  </p:normalViewPr>
  <p:slideViewPr>
    <p:cSldViewPr snapToGrid="0" snapToObjects="1">
      <p:cViewPr varScale="1">
        <p:scale>
          <a:sx n="67" d="100"/>
          <a:sy n="67" d="100"/>
        </p:scale>
        <p:origin x="858" y="7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41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5DB32ED1-F310-4D41-8674-6BB1DBCD8C01}" type="datetimeyyyy">
              <a:rPr lang="pt-BR" smtClean="0"/>
              <a:t>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420BD0AB-C59E-4A46-83D3-F07787446BA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pt-BR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m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/>
          </a:p>
        </p:txBody>
      </p:sp>
      <p:sp>
        <p:nvSpPr>
          <p:cNvPr id="10" name="Forma Liv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Imagem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" name="Espaço Reservado para Texto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pt-BR" sz="1800"/>
            </a:lvl1pPr>
          </a:lstStyle>
          <a:p>
            <a:pPr rtl="0"/>
            <a:r>
              <a:rPr lang="pt-BR"/>
              <a:t>Clique para adicionar um subtítulo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pt-BR" sz="1800"/>
            </a:lvl1pPr>
            <a:lvl2pPr>
              <a:defRPr lang="pt-BR" sz="1800"/>
            </a:lvl2pPr>
            <a:lvl3pPr>
              <a:defRPr lang="pt-BR" sz="1800"/>
            </a:lvl3pPr>
            <a:lvl4pPr>
              <a:defRPr lang="pt-BR" sz="1800"/>
            </a:lvl4pPr>
            <a:lvl5pPr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lemento gráfico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49" name="Forma Liv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Conteúdo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7" name="Espaço Reservado para o Número do Slide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43" name="Elemento gráfico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Elemento gráfico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m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4" name="Espaço Reservado para Conteúdo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9" name="Imagem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pt-BR" sz="2400"/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pt-BR"/>
            </a:def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lvl6pPr>
              <a:defRPr lang="pt-BR" sz="2000"/>
            </a:lvl6pPr>
            <a:lvl7pPr>
              <a:defRPr lang="pt-BR" sz="2000"/>
            </a:lvl7pPr>
            <a:lvl8pPr>
              <a:defRPr lang="pt-BR" sz="2000"/>
            </a:lvl8pPr>
            <a:lvl9pPr>
              <a:defRPr lang="pt-BR" sz="2000"/>
            </a:lvl9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pt-BR" sz="32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>
                <a:latin typeface="+mn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pt-BR" sz="1600"/>
            </a:lvl1pPr>
            <a:lvl2pPr marL="457200" indent="0">
              <a:buNone/>
              <a:defRPr lang="pt-BR" sz="1400"/>
            </a:lvl2pPr>
            <a:lvl3pPr marL="914400" indent="0">
              <a:buNone/>
              <a:defRPr lang="pt-BR" sz="1200"/>
            </a:lvl3pPr>
            <a:lvl4pPr marL="1371600" indent="0">
              <a:buNone/>
              <a:defRPr lang="pt-BR" sz="1000"/>
            </a:lvl4pPr>
            <a:lvl5pPr marL="1828800" indent="0">
              <a:buNone/>
              <a:defRPr lang="pt-BR" sz="1000"/>
            </a:lvl5pPr>
            <a:lvl6pPr marL="2286000" indent="0">
              <a:buNone/>
              <a:defRPr lang="pt-BR" sz="1000"/>
            </a:lvl6pPr>
            <a:lvl7pPr marL="2743200" indent="0">
              <a:buNone/>
              <a:defRPr lang="pt-BR" sz="1000"/>
            </a:lvl7pPr>
            <a:lvl8pPr marL="3200400" indent="0">
              <a:buNone/>
              <a:defRPr lang="pt-BR" sz="1000"/>
            </a:lvl8pPr>
            <a:lvl9pPr marL="3657600" indent="0">
              <a:buNone/>
              <a:defRPr lang="pt-BR" sz="1000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pt-BR" sz="2800"/>
            </a:lvl1pPr>
            <a:lvl2pPr marL="457200" indent="0">
              <a:buNone/>
              <a:defRPr lang="pt-BR" sz="2800"/>
            </a:lvl2pPr>
            <a:lvl3pPr marL="914400" indent="0">
              <a:buNone/>
              <a:defRPr lang="pt-BR" sz="2400"/>
            </a:lvl3pPr>
            <a:lvl4pPr marL="1371600" indent="0">
              <a:buNone/>
              <a:defRPr lang="pt-BR" sz="2000"/>
            </a:lvl4pPr>
            <a:lvl5pPr marL="1828800" indent="0">
              <a:buNone/>
              <a:defRPr lang="pt-BR" sz="2000"/>
            </a:lvl5pPr>
            <a:lvl6pPr marL="2286000" indent="0">
              <a:buNone/>
              <a:defRPr lang="pt-BR" sz="2000"/>
            </a:lvl6pPr>
            <a:lvl7pPr marL="2743200" indent="0">
              <a:buNone/>
              <a:defRPr lang="pt-BR" sz="2000"/>
            </a:lvl7pPr>
            <a:lvl8pPr marL="3200400" indent="0">
              <a:buNone/>
              <a:defRPr lang="pt-BR" sz="2000"/>
            </a:lvl8pPr>
            <a:lvl9pPr marL="3657600" indent="0">
              <a:buNone/>
              <a:defRPr lang="pt-BR" sz="2000"/>
            </a:lvl9pPr>
          </a:lstStyle>
          <a:p>
            <a:pPr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v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v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4" name="Imagem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pt-BR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pt-BR" sz="18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orma livre: Forma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15" name="Forma livre: Forma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m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 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36" name="Forma Livre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Forma Liv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lvl="0" algn="ctr" rtl="0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52" name="Espaço Reservado para Imagem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m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9" name="Forma Liv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1" name="Forma Liv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33" name="Imagem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pt-BR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pt-BR" sz="1800"/>
            </a:lvl1pPr>
            <a:lvl2pPr>
              <a:spcBef>
                <a:spcPts val="1000"/>
              </a:spcBef>
              <a:defRPr lang="pt-BR" sz="1800"/>
            </a:lvl2pPr>
            <a:lvl3pPr>
              <a:spcBef>
                <a:spcPts val="1000"/>
              </a:spcBef>
              <a:defRPr lang="pt-BR" sz="1800"/>
            </a:lvl3pPr>
            <a:lvl4pPr>
              <a:spcBef>
                <a:spcPts val="1000"/>
              </a:spcBef>
              <a:defRPr lang="pt-BR" sz="1800"/>
            </a:lvl4pPr>
            <a:lvl5pPr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8" name="Espaço Reservado para o Número do Slide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1" name="Imagem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3" name="Imagem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7" name="Imagem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19" name="Imagem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Espaço Reservado para o Número do Slide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Forma Livre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</a:lstStyle>
          <a:p>
            <a:pPr lvl="0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9" name="Espaço Reservado para o Número do Slide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3" name="Espaço Reservado para Conteúdo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25" name="Espaço Reservado para Conteúdo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marL="283464" indent="-283464">
              <a:spcBef>
                <a:spcPts val="1000"/>
              </a:spcBef>
              <a:defRPr lang="pt-BR" sz="1800"/>
            </a:lvl2pPr>
            <a:lvl3pPr marL="283464" indent="-283464">
              <a:spcBef>
                <a:spcPts val="1000"/>
              </a:spcBef>
              <a:defRPr lang="pt-BR" sz="1800"/>
            </a:lvl3pPr>
            <a:lvl4pPr marL="283464" indent="-283464">
              <a:spcBef>
                <a:spcPts val="1000"/>
              </a:spcBef>
              <a:defRPr lang="pt-BR" sz="1800"/>
            </a:lvl4pPr>
            <a:lvl5pPr marL="283464"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t-BR"/>
            </a:defPPr>
          </a:lstStyle>
          <a:p>
            <a:pPr algn="ctr" rtl="0"/>
            <a:endParaRPr lang="pt-BR" sz="450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pt-BR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pt-BR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pt-BR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pt-BR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pt-BR" sz="1800"/>
            </a:lvl1pPr>
            <a:lvl2pPr indent="-283464">
              <a:spcBef>
                <a:spcPts val="1000"/>
              </a:spcBef>
              <a:defRPr lang="pt-BR" sz="1800"/>
            </a:lvl2pPr>
            <a:lvl3pPr indent="-283464">
              <a:spcBef>
                <a:spcPts val="1000"/>
              </a:spcBef>
              <a:defRPr lang="pt-BR" sz="1800"/>
            </a:lvl3pPr>
            <a:lvl4pPr indent="-283464">
              <a:spcBef>
                <a:spcPts val="1000"/>
              </a:spcBef>
              <a:defRPr lang="pt-BR" sz="1800"/>
            </a:lvl4pPr>
            <a:lvl5pPr indent="-283464">
              <a:spcBef>
                <a:spcPts val="1000"/>
              </a:spcBef>
              <a:defRPr lang="pt-BR" sz="1800"/>
            </a:lvl5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1" name="Espaço Reservado para Imagem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pt-BR" sz="1800"/>
            </a:lvl1pPr>
          </a:lstStyle>
          <a:p>
            <a:pPr lvl="0" rtl="0"/>
            <a:r>
              <a:rPr lang="pt-BR"/>
              <a:t>Clique para adicionar uma imagem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orma livre: Forma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/>
            </a:p>
          </p:txBody>
        </p:sp>
        <p:sp>
          <p:nvSpPr>
            <p:cNvPr id="21" name="Forma livre: Forma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vre: Forma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pt-BR"/>
              </a:defPPr>
            </a:lstStyle>
            <a:p>
              <a:pPr lvl="0" rtl="0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m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44" name="Espaço Reservado para o Número do Slide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6" name="Imagem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14" name="Forma Liv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a Livre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pt-BR" sz="3600" b="1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BR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pt-BR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pt-BR" sz="2400"/>
            </a:lvl3pPr>
          </a:lstStyle>
          <a:p>
            <a:pPr lvl="0" rtl="0"/>
            <a:r>
              <a:rPr lang="pt-BR"/>
              <a:t>Clique para adicionar o texto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pt-BR" sz="1800"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Espaço Reservado para o Número do Slide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pt-BR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pt-BR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pt-BR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pt-BR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>
            <a:extLst>
              <a:ext uri="{FF2B5EF4-FFF2-40B4-BE49-F238E27FC236}">
                <a16:creationId xmlns:a16="http://schemas.microsoft.com/office/drawing/2014/main" id="{6E36DDF6-B2BF-9883-9B49-C9E57CD0ADC4}"/>
              </a:ext>
            </a:extLst>
          </p:cNvPr>
          <p:cNvGrpSpPr/>
          <p:nvPr/>
        </p:nvGrpSpPr>
        <p:grpSpPr>
          <a:xfrm>
            <a:off x="1368119" y="2499103"/>
            <a:ext cx="9283776" cy="2296256"/>
            <a:chOff x="1553737" y="1672497"/>
            <a:chExt cx="9283776" cy="2296256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73359B74-A2AE-B978-5A62-3274E2C14D09}"/>
                </a:ext>
              </a:extLst>
            </p:cNvPr>
            <p:cNvGrpSpPr/>
            <p:nvPr/>
          </p:nvGrpSpPr>
          <p:grpSpPr>
            <a:xfrm>
              <a:off x="1553737" y="1800225"/>
              <a:ext cx="722648" cy="1380980"/>
              <a:chOff x="5462441" y="3271837"/>
              <a:chExt cx="1104576" cy="1971144"/>
            </a:xfrm>
          </p:grpSpPr>
          <p:sp>
            <p:nvSpPr>
              <p:cNvPr id="13" name="Corda 12">
                <a:extLst>
                  <a:ext uri="{FF2B5EF4-FFF2-40B4-BE49-F238E27FC236}">
                    <a16:creationId xmlns:a16="http://schemas.microsoft.com/office/drawing/2014/main" id="{EBA05243-67E4-0AE5-F066-35D6E3F71205}"/>
                  </a:ext>
                </a:extLst>
              </p:cNvPr>
              <p:cNvSpPr/>
              <p:nvPr/>
            </p:nvSpPr>
            <p:spPr>
              <a:xfrm rot="17591308">
                <a:off x="5652416" y="3304754"/>
                <a:ext cx="817008" cy="751174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Seta: Dobrada 13">
                <a:extLst>
                  <a:ext uri="{FF2B5EF4-FFF2-40B4-BE49-F238E27FC236}">
                    <a16:creationId xmlns:a16="http://schemas.microsoft.com/office/drawing/2014/main" id="{74DE937B-0D9C-51C7-908B-C18D6EF29BB2}"/>
                  </a:ext>
                </a:extLst>
              </p:cNvPr>
              <p:cNvSpPr/>
              <p:nvPr/>
            </p:nvSpPr>
            <p:spPr>
              <a:xfrm rot="10800000" flipH="1">
                <a:off x="5930034" y="4058603"/>
                <a:ext cx="636983" cy="842009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emicírculo 14">
                <a:extLst>
                  <a:ext uri="{FF2B5EF4-FFF2-40B4-BE49-F238E27FC236}">
                    <a16:creationId xmlns:a16="http://schemas.microsoft.com/office/drawing/2014/main" id="{56CA1ED0-D904-9F94-A884-24BEBE503880}"/>
                  </a:ext>
                </a:extLst>
              </p:cNvPr>
              <p:cNvSpPr/>
              <p:nvPr/>
            </p:nvSpPr>
            <p:spPr>
              <a:xfrm rot="19624523">
                <a:off x="5462441" y="4541655"/>
                <a:ext cx="770805" cy="701326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9585A0E5-75C6-E88D-495C-745FF853858C}"/>
                </a:ext>
              </a:extLst>
            </p:cNvPr>
            <p:cNvGrpSpPr/>
            <p:nvPr/>
          </p:nvGrpSpPr>
          <p:grpSpPr>
            <a:xfrm>
              <a:off x="2344769" y="2510487"/>
              <a:ext cx="984219" cy="1305738"/>
              <a:chOff x="8129586" y="2116440"/>
              <a:chExt cx="1227828" cy="1535136"/>
            </a:xfrm>
          </p:grpSpPr>
          <p:sp>
            <p:nvSpPr>
              <p:cNvPr id="21" name="Corda 20">
                <a:extLst>
                  <a:ext uri="{FF2B5EF4-FFF2-40B4-BE49-F238E27FC236}">
                    <a16:creationId xmlns:a16="http://schemas.microsoft.com/office/drawing/2014/main" id="{801278E8-A808-CD34-A28D-9DE8F179C1DF}"/>
                  </a:ext>
                </a:extLst>
              </p:cNvPr>
              <p:cNvSpPr/>
              <p:nvPr/>
            </p:nvSpPr>
            <p:spPr>
              <a:xfrm rot="6791308">
                <a:off x="8494208" y="3119658"/>
                <a:ext cx="572394" cy="491441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Seta: Dobrada 21">
                <a:extLst>
                  <a:ext uri="{FF2B5EF4-FFF2-40B4-BE49-F238E27FC236}">
                    <a16:creationId xmlns:a16="http://schemas.microsoft.com/office/drawing/2014/main" id="{2142717B-0BBA-B3D0-55CF-68C349E130BE}"/>
                  </a:ext>
                </a:extLst>
              </p:cNvPr>
              <p:cNvSpPr/>
              <p:nvPr/>
            </p:nvSpPr>
            <p:spPr>
              <a:xfrm>
                <a:off x="8680290" y="2394994"/>
                <a:ext cx="677124" cy="719663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Semicírculo 22">
                <a:extLst>
                  <a:ext uri="{FF2B5EF4-FFF2-40B4-BE49-F238E27FC236}">
                    <a16:creationId xmlns:a16="http://schemas.microsoft.com/office/drawing/2014/main" id="{4423194B-5A6B-3420-5FEE-7698DB58B36B}"/>
                  </a:ext>
                </a:extLst>
              </p:cNvPr>
              <p:cNvSpPr/>
              <p:nvPr/>
            </p:nvSpPr>
            <p:spPr>
              <a:xfrm rot="10800000">
                <a:off x="8129586" y="2116440"/>
                <a:ext cx="863955" cy="719662"/>
              </a:xfrm>
              <a:prstGeom prst="blockArc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10644E42-C83A-72B2-D178-4FA77797872B}"/>
                </a:ext>
              </a:extLst>
            </p:cNvPr>
            <p:cNvGrpSpPr/>
            <p:nvPr/>
          </p:nvGrpSpPr>
          <p:grpSpPr>
            <a:xfrm>
              <a:off x="3525646" y="1776780"/>
              <a:ext cx="722648" cy="1380980"/>
              <a:chOff x="5462441" y="3271837"/>
              <a:chExt cx="1104576" cy="197114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5" name="Corda 24">
                <a:extLst>
                  <a:ext uri="{FF2B5EF4-FFF2-40B4-BE49-F238E27FC236}">
                    <a16:creationId xmlns:a16="http://schemas.microsoft.com/office/drawing/2014/main" id="{67AC2B07-88D3-4579-23B4-9037E85C421C}"/>
                  </a:ext>
                </a:extLst>
              </p:cNvPr>
              <p:cNvSpPr/>
              <p:nvPr/>
            </p:nvSpPr>
            <p:spPr>
              <a:xfrm rot="17591308">
                <a:off x="5652416" y="3304754"/>
                <a:ext cx="817008" cy="751174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Seta: Dobrada 25">
                <a:extLst>
                  <a:ext uri="{FF2B5EF4-FFF2-40B4-BE49-F238E27FC236}">
                    <a16:creationId xmlns:a16="http://schemas.microsoft.com/office/drawing/2014/main" id="{EA5E0D96-12ED-C36C-890E-BE2FB7133B2F}"/>
                  </a:ext>
                </a:extLst>
              </p:cNvPr>
              <p:cNvSpPr/>
              <p:nvPr/>
            </p:nvSpPr>
            <p:spPr>
              <a:xfrm rot="10800000" flipH="1">
                <a:off x="5930034" y="4058603"/>
                <a:ext cx="636983" cy="842009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Semicírculo 26">
                <a:extLst>
                  <a:ext uri="{FF2B5EF4-FFF2-40B4-BE49-F238E27FC236}">
                    <a16:creationId xmlns:a16="http://schemas.microsoft.com/office/drawing/2014/main" id="{ECA0F0BD-FFC0-553B-2A22-CAD15D364433}"/>
                  </a:ext>
                </a:extLst>
              </p:cNvPr>
              <p:cNvSpPr/>
              <p:nvPr/>
            </p:nvSpPr>
            <p:spPr>
              <a:xfrm rot="19624523">
                <a:off x="5462441" y="4541655"/>
                <a:ext cx="770805" cy="70132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2BB5F04C-83DE-AF06-704C-C9A53C2596B5}"/>
                </a:ext>
              </a:extLst>
            </p:cNvPr>
            <p:cNvGrpSpPr/>
            <p:nvPr/>
          </p:nvGrpSpPr>
          <p:grpSpPr>
            <a:xfrm>
              <a:off x="5376848" y="1763245"/>
              <a:ext cx="722648" cy="1380980"/>
              <a:chOff x="5462441" y="3271837"/>
              <a:chExt cx="1104576" cy="1971144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29" name="Corda 28">
                <a:extLst>
                  <a:ext uri="{FF2B5EF4-FFF2-40B4-BE49-F238E27FC236}">
                    <a16:creationId xmlns:a16="http://schemas.microsoft.com/office/drawing/2014/main" id="{7D664CED-1915-0619-D5E4-4B7436B34D9E}"/>
                  </a:ext>
                </a:extLst>
              </p:cNvPr>
              <p:cNvSpPr/>
              <p:nvPr/>
            </p:nvSpPr>
            <p:spPr>
              <a:xfrm rot="17591308">
                <a:off x="5652416" y="3304754"/>
                <a:ext cx="817008" cy="751174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Seta: Dobrada 29">
                <a:extLst>
                  <a:ext uri="{FF2B5EF4-FFF2-40B4-BE49-F238E27FC236}">
                    <a16:creationId xmlns:a16="http://schemas.microsoft.com/office/drawing/2014/main" id="{025D4B37-243D-DDE1-4C07-5D33784073B5}"/>
                  </a:ext>
                </a:extLst>
              </p:cNvPr>
              <p:cNvSpPr/>
              <p:nvPr/>
            </p:nvSpPr>
            <p:spPr>
              <a:xfrm rot="10800000" flipH="1">
                <a:off x="5930034" y="4058603"/>
                <a:ext cx="636983" cy="842009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Semicírculo 30">
                <a:extLst>
                  <a:ext uri="{FF2B5EF4-FFF2-40B4-BE49-F238E27FC236}">
                    <a16:creationId xmlns:a16="http://schemas.microsoft.com/office/drawing/2014/main" id="{1735FD4E-1973-433F-2BA5-30D1FD3EBBC2}"/>
                  </a:ext>
                </a:extLst>
              </p:cNvPr>
              <p:cNvSpPr/>
              <p:nvPr/>
            </p:nvSpPr>
            <p:spPr>
              <a:xfrm rot="19624523">
                <a:off x="5462441" y="4541655"/>
                <a:ext cx="770805" cy="70132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3B5D7C4A-620D-1D60-9812-180BCCDA8EAD}"/>
                </a:ext>
              </a:extLst>
            </p:cNvPr>
            <p:cNvGrpSpPr/>
            <p:nvPr/>
          </p:nvGrpSpPr>
          <p:grpSpPr>
            <a:xfrm>
              <a:off x="7281031" y="1679824"/>
              <a:ext cx="722648" cy="1380980"/>
              <a:chOff x="5462441" y="3271837"/>
              <a:chExt cx="1104576" cy="1971144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" name="Corda 32">
                <a:extLst>
                  <a:ext uri="{FF2B5EF4-FFF2-40B4-BE49-F238E27FC236}">
                    <a16:creationId xmlns:a16="http://schemas.microsoft.com/office/drawing/2014/main" id="{A8E97DE5-2FD3-03E8-7E31-4DD804262036}"/>
                  </a:ext>
                </a:extLst>
              </p:cNvPr>
              <p:cNvSpPr/>
              <p:nvPr/>
            </p:nvSpPr>
            <p:spPr>
              <a:xfrm rot="17591308">
                <a:off x="5652416" y="3304754"/>
                <a:ext cx="817008" cy="751174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Seta: Dobrada 33">
                <a:extLst>
                  <a:ext uri="{FF2B5EF4-FFF2-40B4-BE49-F238E27FC236}">
                    <a16:creationId xmlns:a16="http://schemas.microsoft.com/office/drawing/2014/main" id="{2F8C6647-D69C-34AF-99FD-156428ADD4B7}"/>
                  </a:ext>
                </a:extLst>
              </p:cNvPr>
              <p:cNvSpPr/>
              <p:nvPr/>
            </p:nvSpPr>
            <p:spPr>
              <a:xfrm rot="10800000" flipH="1">
                <a:off x="5930034" y="4058603"/>
                <a:ext cx="636983" cy="842009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Semicírculo 34">
                <a:extLst>
                  <a:ext uri="{FF2B5EF4-FFF2-40B4-BE49-F238E27FC236}">
                    <a16:creationId xmlns:a16="http://schemas.microsoft.com/office/drawing/2014/main" id="{4701EF0F-912C-4BB2-6492-7C51CE642FFB}"/>
                  </a:ext>
                </a:extLst>
              </p:cNvPr>
              <p:cNvSpPr/>
              <p:nvPr/>
            </p:nvSpPr>
            <p:spPr>
              <a:xfrm rot="19624523">
                <a:off x="5462441" y="4541655"/>
                <a:ext cx="770805" cy="70132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6004CF02-9C46-F69D-039C-AEE97C626ECB}"/>
                </a:ext>
              </a:extLst>
            </p:cNvPr>
            <p:cNvGrpSpPr/>
            <p:nvPr/>
          </p:nvGrpSpPr>
          <p:grpSpPr>
            <a:xfrm>
              <a:off x="9092179" y="1672497"/>
              <a:ext cx="722648" cy="1380980"/>
              <a:chOff x="5462441" y="3271837"/>
              <a:chExt cx="1104576" cy="1971144"/>
            </a:xfrm>
            <a:solidFill>
              <a:schemeClr val="accent1">
                <a:lumMod val="25000"/>
              </a:schemeClr>
            </a:solidFill>
          </p:grpSpPr>
          <p:sp>
            <p:nvSpPr>
              <p:cNvPr id="37" name="Corda 36">
                <a:extLst>
                  <a:ext uri="{FF2B5EF4-FFF2-40B4-BE49-F238E27FC236}">
                    <a16:creationId xmlns:a16="http://schemas.microsoft.com/office/drawing/2014/main" id="{FBADB5E9-029E-4FC0-EBD3-94F1891ABBAC}"/>
                  </a:ext>
                </a:extLst>
              </p:cNvPr>
              <p:cNvSpPr/>
              <p:nvPr/>
            </p:nvSpPr>
            <p:spPr>
              <a:xfrm rot="17591308">
                <a:off x="5652416" y="3304754"/>
                <a:ext cx="817008" cy="751174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Seta: Dobrada 37">
                <a:extLst>
                  <a:ext uri="{FF2B5EF4-FFF2-40B4-BE49-F238E27FC236}">
                    <a16:creationId xmlns:a16="http://schemas.microsoft.com/office/drawing/2014/main" id="{66ACA21F-665D-2287-7075-D06FDEB91694}"/>
                  </a:ext>
                </a:extLst>
              </p:cNvPr>
              <p:cNvSpPr/>
              <p:nvPr/>
            </p:nvSpPr>
            <p:spPr>
              <a:xfrm rot="10800000" flipH="1">
                <a:off x="5930034" y="4058603"/>
                <a:ext cx="636983" cy="842009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Semicírculo 38">
                <a:extLst>
                  <a:ext uri="{FF2B5EF4-FFF2-40B4-BE49-F238E27FC236}">
                    <a16:creationId xmlns:a16="http://schemas.microsoft.com/office/drawing/2014/main" id="{019A3881-EFD9-77E6-1E3B-8D23D6155CB0}"/>
                  </a:ext>
                </a:extLst>
              </p:cNvPr>
              <p:cNvSpPr/>
              <p:nvPr/>
            </p:nvSpPr>
            <p:spPr>
              <a:xfrm rot="19624523">
                <a:off x="5462441" y="4541655"/>
                <a:ext cx="770805" cy="701326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Agrupar 39">
              <a:extLst>
                <a:ext uri="{FF2B5EF4-FFF2-40B4-BE49-F238E27FC236}">
                  <a16:creationId xmlns:a16="http://schemas.microsoft.com/office/drawing/2014/main" id="{3B60CCEE-0B6F-12DD-B451-3193B579C302}"/>
                </a:ext>
              </a:extLst>
            </p:cNvPr>
            <p:cNvGrpSpPr/>
            <p:nvPr/>
          </p:nvGrpSpPr>
          <p:grpSpPr>
            <a:xfrm>
              <a:off x="4315978" y="2602481"/>
              <a:ext cx="984219" cy="1305738"/>
              <a:chOff x="8129586" y="2116440"/>
              <a:chExt cx="1227828" cy="153513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1" name="Corda 40">
                <a:extLst>
                  <a:ext uri="{FF2B5EF4-FFF2-40B4-BE49-F238E27FC236}">
                    <a16:creationId xmlns:a16="http://schemas.microsoft.com/office/drawing/2014/main" id="{618246EE-F1C8-734B-9AE8-EB123285A551}"/>
                  </a:ext>
                </a:extLst>
              </p:cNvPr>
              <p:cNvSpPr/>
              <p:nvPr/>
            </p:nvSpPr>
            <p:spPr>
              <a:xfrm rot="6791308">
                <a:off x="8494208" y="3119658"/>
                <a:ext cx="572394" cy="491441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Seta: Dobrada 41">
                <a:extLst>
                  <a:ext uri="{FF2B5EF4-FFF2-40B4-BE49-F238E27FC236}">
                    <a16:creationId xmlns:a16="http://schemas.microsoft.com/office/drawing/2014/main" id="{F9BA211D-DA72-AA30-CB39-1ED3823BF9AD}"/>
                  </a:ext>
                </a:extLst>
              </p:cNvPr>
              <p:cNvSpPr/>
              <p:nvPr/>
            </p:nvSpPr>
            <p:spPr>
              <a:xfrm>
                <a:off x="8680290" y="2394994"/>
                <a:ext cx="677124" cy="719663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Semicírculo 42">
                <a:extLst>
                  <a:ext uri="{FF2B5EF4-FFF2-40B4-BE49-F238E27FC236}">
                    <a16:creationId xmlns:a16="http://schemas.microsoft.com/office/drawing/2014/main" id="{834C3C47-5011-B29D-B708-6C44F1D3103E}"/>
                  </a:ext>
                </a:extLst>
              </p:cNvPr>
              <p:cNvSpPr/>
              <p:nvPr/>
            </p:nvSpPr>
            <p:spPr>
              <a:xfrm rot="10800000">
                <a:off x="8129586" y="2116440"/>
                <a:ext cx="863955" cy="71966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735BE3B8-A1BB-4DD1-C401-CBA1890231C1}"/>
                </a:ext>
              </a:extLst>
            </p:cNvPr>
            <p:cNvGrpSpPr/>
            <p:nvPr/>
          </p:nvGrpSpPr>
          <p:grpSpPr>
            <a:xfrm>
              <a:off x="6196320" y="2592267"/>
              <a:ext cx="984219" cy="1305738"/>
              <a:chOff x="8129586" y="2116440"/>
              <a:chExt cx="1227828" cy="1535136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45" name="Corda 44">
                <a:extLst>
                  <a:ext uri="{FF2B5EF4-FFF2-40B4-BE49-F238E27FC236}">
                    <a16:creationId xmlns:a16="http://schemas.microsoft.com/office/drawing/2014/main" id="{11CDE89D-5175-0C11-047E-0F266071EE43}"/>
                  </a:ext>
                </a:extLst>
              </p:cNvPr>
              <p:cNvSpPr/>
              <p:nvPr/>
            </p:nvSpPr>
            <p:spPr>
              <a:xfrm rot="6791308">
                <a:off x="8494208" y="3119658"/>
                <a:ext cx="572394" cy="491441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Seta: Dobrada 45">
                <a:extLst>
                  <a:ext uri="{FF2B5EF4-FFF2-40B4-BE49-F238E27FC236}">
                    <a16:creationId xmlns:a16="http://schemas.microsoft.com/office/drawing/2014/main" id="{4B013C79-B494-2A58-85AF-AD32C93A2564}"/>
                  </a:ext>
                </a:extLst>
              </p:cNvPr>
              <p:cNvSpPr/>
              <p:nvPr/>
            </p:nvSpPr>
            <p:spPr>
              <a:xfrm>
                <a:off x="8680290" y="2394994"/>
                <a:ext cx="677124" cy="719663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Semicírculo 46">
                <a:extLst>
                  <a:ext uri="{FF2B5EF4-FFF2-40B4-BE49-F238E27FC236}">
                    <a16:creationId xmlns:a16="http://schemas.microsoft.com/office/drawing/2014/main" id="{165931A8-1ABC-411A-CD74-0A7DBEFCFA2B}"/>
                  </a:ext>
                </a:extLst>
              </p:cNvPr>
              <p:cNvSpPr/>
              <p:nvPr/>
            </p:nvSpPr>
            <p:spPr>
              <a:xfrm rot="10800000">
                <a:off x="8129586" y="2116440"/>
                <a:ext cx="863955" cy="71966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3E622FDC-799A-8A30-ACBE-D8C528D6908C}"/>
                </a:ext>
              </a:extLst>
            </p:cNvPr>
            <p:cNvGrpSpPr/>
            <p:nvPr/>
          </p:nvGrpSpPr>
          <p:grpSpPr>
            <a:xfrm>
              <a:off x="8159846" y="2663015"/>
              <a:ext cx="984219" cy="1305738"/>
              <a:chOff x="8129586" y="2116440"/>
              <a:chExt cx="1227828" cy="1535136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9" name="Corda 48">
                <a:extLst>
                  <a:ext uri="{FF2B5EF4-FFF2-40B4-BE49-F238E27FC236}">
                    <a16:creationId xmlns:a16="http://schemas.microsoft.com/office/drawing/2014/main" id="{8906DB99-0212-5E03-89E9-F42E16743952}"/>
                  </a:ext>
                </a:extLst>
              </p:cNvPr>
              <p:cNvSpPr/>
              <p:nvPr/>
            </p:nvSpPr>
            <p:spPr>
              <a:xfrm rot="6791308">
                <a:off x="8494208" y="3119658"/>
                <a:ext cx="572394" cy="491441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Seta: Dobrada 49">
                <a:extLst>
                  <a:ext uri="{FF2B5EF4-FFF2-40B4-BE49-F238E27FC236}">
                    <a16:creationId xmlns:a16="http://schemas.microsoft.com/office/drawing/2014/main" id="{AD79BA72-70CD-4127-581F-2094072AD556}"/>
                  </a:ext>
                </a:extLst>
              </p:cNvPr>
              <p:cNvSpPr/>
              <p:nvPr/>
            </p:nvSpPr>
            <p:spPr>
              <a:xfrm>
                <a:off x="8680290" y="2394994"/>
                <a:ext cx="677124" cy="719663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Semicírculo 50">
                <a:extLst>
                  <a:ext uri="{FF2B5EF4-FFF2-40B4-BE49-F238E27FC236}">
                    <a16:creationId xmlns:a16="http://schemas.microsoft.com/office/drawing/2014/main" id="{772B12D7-A660-A280-ED27-669B271A05BF}"/>
                  </a:ext>
                </a:extLst>
              </p:cNvPr>
              <p:cNvSpPr/>
              <p:nvPr/>
            </p:nvSpPr>
            <p:spPr>
              <a:xfrm rot="10800000">
                <a:off x="8129586" y="2116440"/>
                <a:ext cx="863955" cy="71966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Agrupar 51">
              <a:extLst>
                <a:ext uri="{FF2B5EF4-FFF2-40B4-BE49-F238E27FC236}">
                  <a16:creationId xmlns:a16="http://schemas.microsoft.com/office/drawing/2014/main" id="{E17E3934-9A41-1C1C-A5F7-AE84798CF21D}"/>
                </a:ext>
              </a:extLst>
            </p:cNvPr>
            <p:cNvGrpSpPr/>
            <p:nvPr/>
          </p:nvGrpSpPr>
          <p:grpSpPr>
            <a:xfrm>
              <a:off x="9853294" y="2663015"/>
              <a:ext cx="984219" cy="1305738"/>
              <a:chOff x="8129586" y="2116440"/>
              <a:chExt cx="1227828" cy="1535136"/>
            </a:xfrm>
            <a:solidFill>
              <a:schemeClr val="accent1">
                <a:lumMod val="25000"/>
              </a:schemeClr>
            </a:solidFill>
          </p:grpSpPr>
          <p:sp>
            <p:nvSpPr>
              <p:cNvPr id="53" name="Corda 52">
                <a:extLst>
                  <a:ext uri="{FF2B5EF4-FFF2-40B4-BE49-F238E27FC236}">
                    <a16:creationId xmlns:a16="http://schemas.microsoft.com/office/drawing/2014/main" id="{B8660957-FAB0-F1E4-19EB-72505008F1B9}"/>
                  </a:ext>
                </a:extLst>
              </p:cNvPr>
              <p:cNvSpPr/>
              <p:nvPr/>
            </p:nvSpPr>
            <p:spPr>
              <a:xfrm rot="6791308">
                <a:off x="8494208" y="3119658"/>
                <a:ext cx="572394" cy="491441"/>
              </a:xfrm>
              <a:prstGeom prst="chor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Seta: Dobrada 53">
                <a:extLst>
                  <a:ext uri="{FF2B5EF4-FFF2-40B4-BE49-F238E27FC236}">
                    <a16:creationId xmlns:a16="http://schemas.microsoft.com/office/drawing/2014/main" id="{27531669-A06E-7F1F-CFDD-0237276163F4}"/>
                  </a:ext>
                </a:extLst>
              </p:cNvPr>
              <p:cNvSpPr/>
              <p:nvPr/>
            </p:nvSpPr>
            <p:spPr>
              <a:xfrm>
                <a:off x="8680290" y="2394994"/>
                <a:ext cx="677124" cy="719663"/>
              </a:xfrm>
              <a:prstGeom prst="bentArrow">
                <a:avLst>
                  <a:gd name="adj1" fmla="val 25000"/>
                  <a:gd name="adj2" fmla="val 24385"/>
                  <a:gd name="adj3" fmla="val 25000"/>
                  <a:gd name="adj4" fmla="val 4375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Semicírculo 54">
                <a:extLst>
                  <a:ext uri="{FF2B5EF4-FFF2-40B4-BE49-F238E27FC236}">
                    <a16:creationId xmlns:a16="http://schemas.microsoft.com/office/drawing/2014/main" id="{41F8F1AA-AAB4-1E9D-8F0B-B15487666D69}"/>
                  </a:ext>
                </a:extLst>
              </p:cNvPr>
              <p:cNvSpPr/>
              <p:nvPr/>
            </p:nvSpPr>
            <p:spPr>
              <a:xfrm rot="10800000">
                <a:off x="8129586" y="2116440"/>
                <a:ext cx="863955" cy="719662"/>
              </a:xfrm>
              <a:prstGeom prst="blockArc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59447B5-C756-41B4-123C-3EB55E063E8E}"/>
              </a:ext>
            </a:extLst>
          </p:cNvPr>
          <p:cNvSpPr txBox="1"/>
          <p:nvPr/>
        </p:nvSpPr>
        <p:spPr>
          <a:xfrm>
            <a:off x="1429821" y="572572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1">
                    <a:lumMod val="10000"/>
                  </a:schemeClr>
                </a:solidFill>
              </a:rPr>
              <a:t>NDE - FLUXOGRAMA TESTE PROGRESSO </a:t>
            </a:r>
            <a:r>
              <a:rPr lang="pt-BR" sz="2400" b="1" dirty="0">
                <a:solidFill>
                  <a:schemeClr val="accent1">
                    <a:lumMod val="10000"/>
                  </a:schemeClr>
                </a:solidFill>
              </a:rPr>
              <a:t>2024.3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188F154F-9077-7418-8A2E-EC3469755F53}"/>
              </a:ext>
            </a:extLst>
          </p:cNvPr>
          <p:cNvSpPr txBox="1"/>
          <p:nvPr/>
        </p:nvSpPr>
        <p:spPr>
          <a:xfrm>
            <a:off x="468827" y="2160353"/>
            <a:ext cx="214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(1) Matriz de Prova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9AE3C85-5A92-F5C0-6149-389BF0C37FFE}"/>
              </a:ext>
            </a:extLst>
          </p:cNvPr>
          <p:cNvSpPr txBox="1"/>
          <p:nvPr/>
        </p:nvSpPr>
        <p:spPr>
          <a:xfrm>
            <a:off x="1655484" y="4584692"/>
            <a:ext cx="214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(2) Aprovação pelo NDE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6CD6033-D2E3-273A-7B15-76C6C425EAFD}"/>
              </a:ext>
            </a:extLst>
          </p:cNvPr>
          <p:cNvSpPr txBox="1"/>
          <p:nvPr/>
        </p:nvSpPr>
        <p:spPr>
          <a:xfrm>
            <a:off x="2851692" y="1789052"/>
            <a:ext cx="18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(3) Organização das Questões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28CDC9A-2B87-509B-8C93-9E1987E9C5C2}"/>
              </a:ext>
            </a:extLst>
          </p:cNvPr>
          <p:cNvSpPr txBox="1"/>
          <p:nvPr/>
        </p:nvSpPr>
        <p:spPr>
          <a:xfrm>
            <a:off x="3928259" y="4738959"/>
            <a:ext cx="1829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(4) Envio para as disciplinas/áreas afins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E15D559B-7A8C-5144-C10C-627BC0192503}"/>
              </a:ext>
            </a:extLst>
          </p:cNvPr>
          <p:cNvSpPr txBox="1"/>
          <p:nvPr/>
        </p:nvSpPr>
        <p:spPr>
          <a:xfrm>
            <a:off x="4836916" y="1789606"/>
            <a:ext cx="18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(5) Orientações aos Professores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355EDE16-6795-6CCF-9E9C-2880A24E0CF0}"/>
              </a:ext>
            </a:extLst>
          </p:cNvPr>
          <p:cNvSpPr txBox="1"/>
          <p:nvPr/>
        </p:nvSpPr>
        <p:spPr>
          <a:xfrm>
            <a:off x="5921335" y="4565905"/>
            <a:ext cx="1829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(6) Recebimento das Questões - NDE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6BC1941-473C-5DE5-9673-7CF7024D41B5}"/>
              </a:ext>
            </a:extLst>
          </p:cNvPr>
          <p:cNvSpPr txBox="1"/>
          <p:nvPr/>
        </p:nvSpPr>
        <p:spPr>
          <a:xfrm>
            <a:off x="6822140" y="2035193"/>
            <a:ext cx="18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(7) Análise e Correção NDE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D174411-DBAD-A696-C9CE-ADE01B2A986F}"/>
              </a:ext>
            </a:extLst>
          </p:cNvPr>
          <p:cNvSpPr txBox="1"/>
          <p:nvPr/>
        </p:nvSpPr>
        <p:spPr>
          <a:xfrm>
            <a:off x="7837814" y="4917645"/>
            <a:ext cx="18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(8) Feedback aos professores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9022FB7-0519-B440-4978-E7193D2C8D74}"/>
              </a:ext>
            </a:extLst>
          </p:cNvPr>
          <p:cNvSpPr txBox="1"/>
          <p:nvPr/>
        </p:nvSpPr>
        <p:spPr>
          <a:xfrm>
            <a:off x="8588950" y="1502528"/>
            <a:ext cx="220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(9) Impressão da Prova e Aplicação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836B86F7-C1FE-B2A7-8896-BC4F0B68C4A5}"/>
              </a:ext>
            </a:extLst>
          </p:cNvPr>
          <p:cNvSpPr txBox="1"/>
          <p:nvPr/>
        </p:nvSpPr>
        <p:spPr>
          <a:xfrm>
            <a:off x="9830890" y="4678949"/>
            <a:ext cx="182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Baguet Script" panose="00000500000000000000" pitchFamily="2" charset="0"/>
              </a:rPr>
              <a:t>(10) Organização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2_TF78438558_Win32" id="{A0A66991-B50D-4EFF-8B65-B5A110988411}" vid="{FC4C1A53-E1A3-4FF8-9D09-7590C6BEDD1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{9610B1BF-DF38-4B22-B448-AB4F5DCAF49E}tf78438558_win32</Template>
  <TotalTime>34</TotalTime>
  <Words>75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Baguet Script</vt:lpstr>
      <vt:lpstr>Calibri</vt:lpstr>
      <vt:lpstr>Sabon Next LT</vt:lpstr>
      <vt:lpstr>Personalizado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Mônica Pereira</dc:creator>
  <cp:lastModifiedBy>Mônica Pereira</cp:lastModifiedBy>
  <cp:revision>1</cp:revision>
  <dcterms:created xsi:type="dcterms:W3CDTF">2024-10-01T12:47:22Z</dcterms:created>
  <dcterms:modified xsi:type="dcterms:W3CDTF">2024-10-01T13:22:05Z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