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Montserrat Bold" charset="0"/>
      <p:regular r:id="rId4"/>
    </p:embeddedFont>
    <p:embeddedFont>
      <p:font typeface="Canva Sans" charset="0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Poppins Bold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040" y="-344658"/>
            <a:ext cx="19044080" cy="10976315"/>
          </a:xfrm>
          <a:custGeom>
            <a:avLst/>
            <a:gdLst/>
            <a:ahLst/>
            <a:cxnLst/>
            <a:rect l="l" t="t" r="r" b="b"/>
            <a:pathLst>
              <a:path w="19044080" h="10976315">
                <a:moveTo>
                  <a:pt x="0" y="0"/>
                </a:moveTo>
                <a:lnTo>
                  <a:pt x="19044080" y="0"/>
                </a:lnTo>
                <a:lnTo>
                  <a:pt x="19044080" y="10976316"/>
                </a:lnTo>
                <a:lnTo>
                  <a:pt x="0" y="1097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16" y="7162858"/>
            <a:ext cx="5853193" cy="3124142"/>
          </a:xfrm>
          <a:custGeom>
            <a:avLst/>
            <a:gdLst/>
            <a:ahLst/>
            <a:cxnLst/>
            <a:rect l="l" t="t" r="r" b="b"/>
            <a:pathLst>
              <a:path w="5853193" h="3124142">
                <a:moveTo>
                  <a:pt x="0" y="0"/>
                </a:moveTo>
                <a:lnTo>
                  <a:pt x="5853193" y="0"/>
                </a:lnTo>
                <a:lnTo>
                  <a:pt x="5853193" y="3124142"/>
                </a:lnTo>
                <a:lnTo>
                  <a:pt x="0" y="3124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65009" y="7162858"/>
            <a:ext cx="5853193" cy="3124142"/>
          </a:xfrm>
          <a:custGeom>
            <a:avLst/>
            <a:gdLst/>
            <a:ahLst/>
            <a:cxnLst/>
            <a:rect l="l" t="t" r="r" b="b"/>
            <a:pathLst>
              <a:path w="5853193" h="3124142">
                <a:moveTo>
                  <a:pt x="0" y="0"/>
                </a:moveTo>
                <a:lnTo>
                  <a:pt x="5853194" y="0"/>
                </a:lnTo>
                <a:lnTo>
                  <a:pt x="5853194" y="3124142"/>
                </a:lnTo>
                <a:lnTo>
                  <a:pt x="0" y="3124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18203" y="7162858"/>
            <a:ext cx="5853193" cy="3124142"/>
          </a:xfrm>
          <a:custGeom>
            <a:avLst/>
            <a:gdLst/>
            <a:ahLst/>
            <a:cxnLst/>
            <a:rect l="l" t="t" r="r" b="b"/>
            <a:pathLst>
              <a:path w="5853193" h="3124142">
                <a:moveTo>
                  <a:pt x="0" y="0"/>
                </a:moveTo>
                <a:lnTo>
                  <a:pt x="5853193" y="0"/>
                </a:lnTo>
                <a:lnTo>
                  <a:pt x="5853193" y="3124142"/>
                </a:lnTo>
                <a:lnTo>
                  <a:pt x="0" y="3124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475" y="-1170607"/>
            <a:ext cx="6457960" cy="6457960"/>
          </a:xfrm>
          <a:custGeom>
            <a:avLst/>
            <a:gdLst/>
            <a:ahLst/>
            <a:cxnLst/>
            <a:rect l="l" t="t" r="r" b="b"/>
            <a:pathLst>
              <a:path w="6457960" h="6457960">
                <a:moveTo>
                  <a:pt x="0" y="0"/>
                </a:moveTo>
                <a:lnTo>
                  <a:pt x="6457960" y="0"/>
                </a:lnTo>
                <a:lnTo>
                  <a:pt x="6457960" y="6457960"/>
                </a:lnTo>
                <a:lnTo>
                  <a:pt x="0" y="6457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5784" y="1953598"/>
            <a:ext cx="4857899" cy="95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VCOLÓQUIO</a:t>
            </a:r>
            <a:endParaRPr lang="en-US" sz="56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89610" y="1953598"/>
            <a:ext cx="5100429" cy="95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 NUGEA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31394" y="3928962"/>
            <a:ext cx="9916432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spc="549" dirty="0">
                <a:solidFill>
                  <a:srgbClr val="E1DDA0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DO TRABALHO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99982" y="4765555"/>
            <a:ext cx="428803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NOME DO/A AUTOR/A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432231" y="8219451"/>
            <a:ext cx="10180852" cy="2542254"/>
            <a:chOff x="0" y="0"/>
            <a:chExt cx="13574469" cy="3389672"/>
          </a:xfrm>
        </p:grpSpPr>
        <p:sp>
          <p:nvSpPr>
            <p:cNvPr id="12" name="Freeform 12"/>
            <p:cNvSpPr/>
            <p:nvPr/>
          </p:nvSpPr>
          <p:spPr>
            <a:xfrm>
              <a:off x="0" y="229278"/>
              <a:ext cx="1626515" cy="2931116"/>
            </a:xfrm>
            <a:custGeom>
              <a:avLst/>
              <a:gdLst/>
              <a:ahLst/>
              <a:cxnLst/>
              <a:rect l="l" t="t" r="r" b="b"/>
              <a:pathLst>
                <a:path w="1626515" h="2931116">
                  <a:moveTo>
                    <a:pt x="0" y="0"/>
                  </a:moveTo>
                  <a:lnTo>
                    <a:pt x="1626515" y="0"/>
                  </a:lnTo>
                  <a:lnTo>
                    <a:pt x="1626515" y="2931116"/>
                  </a:lnTo>
                  <a:lnTo>
                    <a:pt x="0" y="2931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80208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636115" y="1034896"/>
              <a:ext cx="3432043" cy="1147904"/>
            </a:xfrm>
            <a:custGeom>
              <a:avLst/>
              <a:gdLst/>
              <a:ahLst/>
              <a:cxnLst/>
              <a:rect l="l" t="t" r="r" b="b"/>
              <a:pathLst>
                <a:path w="3432043" h="1147904">
                  <a:moveTo>
                    <a:pt x="0" y="0"/>
                  </a:moveTo>
                  <a:lnTo>
                    <a:pt x="3432043" y="0"/>
                  </a:lnTo>
                  <a:lnTo>
                    <a:pt x="3432043" y="1147904"/>
                  </a:lnTo>
                  <a:lnTo>
                    <a:pt x="0" y="1147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98983" b="-99999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7606711" y="229278"/>
              <a:ext cx="2317342" cy="2317342"/>
            </a:xfrm>
            <a:custGeom>
              <a:avLst/>
              <a:gdLst/>
              <a:ahLst/>
              <a:cxnLst/>
              <a:rect l="l" t="t" r="r" b="b"/>
              <a:pathLst>
                <a:path w="2317342" h="2317342">
                  <a:moveTo>
                    <a:pt x="0" y="0"/>
                  </a:moveTo>
                  <a:lnTo>
                    <a:pt x="2317342" y="0"/>
                  </a:lnTo>
                  <a:lnTo>
                    <a:pt x="2317342" y="2317342"/>
                  </a:lnTo>
                  <a:lnTo>
                    <a:pt x="0" y="2317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9776017" y="1034896"/>
              <a:ext cx="2026092" cy="1013102"/>
            </a:xfrm>
            <a:custGeom>
              <a:avLst/>
              <a:gdLst/>
              <a:ahLst/>
              <a:cxnLst/>
              <a:rect l="l" t="t" r="r" b="b"/>
              <a:pathLst>
                <a:path w="2026092" h="1013102">
                  <a:moveTo>
                    <a:pt x="0" y="0"/>
                  </a:moveTo>
                  <a:lnTo>
                    <a:pt x="2026092" y="0"/>
                  </a:lnTo>
                  <a:lnTo>
                    <a:pt x="2026092" y="1013102"/>
                  </a:lnTo>
                  <a:lnTo>
                    <a:pt x="0" y="1013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69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477271" y="0"/>
              <a:ext cx="3389672" cy="3389672"/>
            </a:xfrm>
            <a:custGeom>
              <a:avLst/>
              <a:gdLst/>
              <a:ahLst/>
              <a:cxnLst/>
              <a:rect l="l" t="t" r="r" b="b"/>
              <a:pathLst>
                <a:path w="3389672" h="3389672">
                  <a:moveTo>
                    <a:pt x="0" y="0"/>
                  </a:moveTo>
                  <a:lnTo>
                    <a:pt x="3389672" y="0"/>
                  </a:lnTo>
                  <a:lnTo>
                    <a:pt x="3389672" y="3389672"/>
                  </a:lnTo>
                  <a:lnTo>
                    <a:pt x="0" y="338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2000026" y="821627"/>
              <a:ext cx="1574443" cy="1574443"/>
            </a:xfrm>
            <a:custGeom>
              <a:avLst/>
              <a:gdLst/>
              <a:ahLst/>
              <a:cxnLst/>
              <a:rect l="l" t="t" r="r" b="b"/>
              <a:pathLst>
                <a:path w="1574443" h="1574443">
                  <a:moveTo>
                    <a:pt x="0" y="0"/>
                  </a:moveTo>
                  <a:lnTo>
                    <a:pt x="1574443" y="0"/>
                  </a:lnTo>
                  <a:lnTo>
                    <a:pt x="1574443" y="1574442"/>
                  </a:lnTo>
                  <a:lnTo>
                    <a:pt x="0" y="1574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7571396" y="7162858"/>
            <a:ext cx="5853193" cy="3124142"/>
          </a:xfrm>
          <a:custGeom>
            <a:avLst/>
            <a:gdLst/>
            <a:ahLst/>
            <a:cxnLst/>
            <a:rect l="l" t="t" r="r" b="b"/>
            <a:pathLst>
              <a:path w="5853193" h="3124142">
                <a:moveTo>
                  <a:pt x="0" y="0"/>
                </a:moveTo>
                <a:lnTo>
                  <a:pt x="5853194" y="0"/>
                </a:lnTo>
                <a:lnTo>
                  <a:pt x="5853194" y="3124142"/>
                </a:lnTo>
                <a:lnTo>
                  <a:pt x="0" y="3124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3" y="0"/>
            <a:ext cx="18288000" cy="2019300"/>
          </a:xfrm>
          <a:custGeom>
            <a:avLst/>
            <a:gdLst/>
            <a:ahLst/>
            <a:cxnLst/>
            <a:rect l="l" t="t" r="r" b="b"/>
            <a:pathLst>
              <a:path w="18288000" h="3228376">
                <a:moveTo>
                  <a:pt x="0" y="0"/>
                </a:moveTo>
                <a:lnTo>
                  <a:pt x="18288000" y="0"/>
                </a:lnTo>
                <a:lnTo>
                  <a:pt x="18288000" y="3228376"/>
                </a:lnTo>
                <a:lnTo>
                  <a:pt x="0" y="3228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6" t="-25066" r="-1399" b="-2021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Montserrat Bold</vt:lpstr>
      <vt:lpstr>Canva Sans</vt:lpstr>
      <vt:lpstr>Calibri</vt:lpstr>
      <vt:lpstr>Poppins Bold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</dc:title>
  <dc:creator>Clarice</dc:creator>
  <cp:lastModifiedBy>Clarice</cp:lastModifiedBy>
  <cp:revision>2</cp:revision>
  <dcterms:created xsi:type="dcterms:W3CDTF">2006-08-16T00:00:00Z</dcterms:created>
  <dcterms:modified xsi:type="dcterms:W3CDTF">2025-10-02T02:02:59Z</dcterms:modified>
  <dc:identifier>DAG0d6vlGnk</dc:identifier>
</cp:coreProperties>
</file>