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9856788" cy="13514388"/>
  <p:defaultTextStyle>
    <a:defPPr>
      <a:defRPr lang="pt-BR"/>
    </a:defPPr>
    <a:lvl1pPr marL="0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0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01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02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02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02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02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03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03" algn="l" defTabSz="9578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77" autoAdjust="0"/>
  </p:normalViewPr>
  <p:slideViewPr>
    <p:cSldViewPr>
      <p:cViewPr>
        <p:scale>
          <a:sx n="150" d="100"/>
          <a:sy n="150" d="100"/>
        </p:scale>
        <p:origin x="-2322" y="-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160" y="-108"/>
      </p:cViewPr>
      <p:guideLst>
        <p:guide orient="horz" pos="4257"/>
        <p:guide pos="310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963" cy="676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83238" y="0"/>
            <a:ext cx="4271962" cy="676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81A81-17AD-43D8-84B1-6AD92E119B76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12836525"/>
            <a:ext cx="4271963" cy="676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83238" y="12836525"/>
            <a:ext cx="4271962" cy="676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FCC37-4333-4F54-88D3-9FA90C624A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1275" cy="675719"/>
          </a:xfrm>
          <a:prstGeom prst="rect">
            <a:avLst/>
          </a:prstGeom>
        </p:spPr>
        <p:txBody>
          <a:bodyPr vert="horz" lIns="133548" tIns="66774" rIns="133548" bIns="66774" rtlCol="0"/>
          <a:lstStyle>
            <a:lvl1pPr algn="l">
              <a:defRPr sz="18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583803" y="1"/>
            <a:ext cx="4271275" cy="675719"/>
          </a:xfrm>
          <a:prstGeom prst="rect">
            <a:avLst/>
          </a:prstGeom>
        </p:spPr>
        <p:txBody>
          <a:bodyPr vert="horz" lIns="133548" tIns="66774" rIns="133548" bIns="66774" rtlCol="0"/>
          <a:lstStyle>
            <a:lvl1pPr algn="r">
              <a:defRPr sz="1800"/>
            </a:lvl1pPr>
          </a:lstStyle>
          <a:p>
            <a:fld id="{43B881BF-6658-4818-BC85-B8A35F6010A5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75000" y="1014413"/>
            <a:ext cx="3506788" cy="506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548" tIns="66774" rIns="133548" bIns="6677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85679" y="6419335"/>
            <a:ext cx="7885430" cy="6081475"/>
          </a:xfrm>
          <a:prstGeom prst="rect">
            <a:avLst/>
          </a:prstGeom>
        </p:spPr>
        <p:txBody>
          <a:bodyPr vert="horz" lIns="133548" tIns="66774" rIns="133548" bIns="6677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2835542"/>
            <a:ext cx="4271275" cy="675719"/>
          </a:xfrm>
          <a:prstGeom prst="rect">
            <a:avLst/>
          </a:prstGeom>
        </p:spPr>
        <p:txBody>
          <a:bodyPr vert="horz" lIns="133548" tIns="66774" rIns="133548" bIns="66774" rtlCol="0" anchor="b"/>
          <a:lstStyle>
            <a:lvl1pPr algn="l">
              <a:defRPr sz="18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583803" y="12835542"/>
            <a:ext cx="4271275" cy="675719"/>
          </a:xfrm>
          <a:prstGeom prst="rect">
            <a:avLst/>
          </a:prstGeom>
        </p:spPr>
        <p:txBody>
          <a:bodyPr vert="horz" lIns="133548" tIns="66774" rIns="133548" bIns="66774" rtlCol="0" anchor="b"/>
          <a:lstStyle>
            <a:lvl1pPr algn="r">
              <a:defRPr sz="1800"/>
            </a:lvl1pPr>
          </a:lstStyle>
          <a:p>
            <a:fld id="{6F7DC126-205A-45E2-A622-D99A35CF60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00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01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02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02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02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02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03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03" algn="l" defTabSz="95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175000" y="1014413"/>
            <a:ext cx="3506788" cy="50673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C126-205A-45E2-A622-D99A35CF600D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61586" y="554920"/>
            <a:ext cx="2159793" cy="118344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9822" y="554920"/>
            <a:ext cx="6367463" cy="118344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9823" y="3235502"/>
            <a:ext cx="4263628" cy="915387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57750" y="3235502"/>
            <a:ext cx="4263628" cy="915387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0999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0" indent="0">
              <a:buNone/>
              <a:defRPr sz="2100" b="1"/>
            </a:lvl2pPr>
            <a:lvl3pPr marL="957801" indent="0">
              <a:buNone/>
              <a:defRPr sz="1900" b="1"/>
            </a:lvl3pPr>
            <a:lvl4pPr marL="1436702" indent="0">
              <a:buNone/>
              <a:defRPr sz="1600" b="1"/>
            </a:lvl4pPr>
            <a:lvl5pPr marL="1915602" indent="0">
              <a:buNone/>
              <a:defRPr sz="1600" b="1"/>
            </a:lvl5pPr>
            <a:lvl6pPr marL="2394502" indent="0">
              <a:buNone/>
              <a:defRPr sz="1600" b="1"/>
            </a:lvl6pPr>
            <a:lvl7pPr marL="2873402" indent="0">
              <a:buNone/>
              <a:defRPr sz="1600" b="1"/>
            </a:lvl7pPr>
            <a:lvl8pPr marL="3352303" indent="0">
              <a:buNone/>
              <a:defRPr sz="1600" b="1"/>
            </a:lvl8pPr>
            <a:lvl9pPr marL="3831203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7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0" indent="0">
              <a:buNone/>
              <a:defRPr sz="2100" b="1"/>
            </a:lvl2pPr>
            <a:lvl3pPr marL="957801" indent="0">
              <a:buNone/>
              <a:defRPr sz="1900" b="1"/>
            </a:lvl3pPr>
            <a:lvl4pPr marL="1436702" indent="0">
              <a:buNone/>
              <a:defRPr sz="1600" b="1"/>
            </a:lvl4pPr>
            <a:lvl5pPr marL="1915602" indent="0">
              <a:buNone/>
              <a:defRPr sz="1600" b="1"/>
            </a:lvl5pPr>
            <a:lvl6pPr marL="2394502" indent="0">
              <a:buNone/>
              <a:defRPr sz="1600" b="1"/>
            </a:lvl6pPr>
            <a:lvl7pPr marL="2873402" indent="0">
              <a:buNone/>
              <a:defRPr sz="1600" b="1"/>
            </a:lvl7pPr>
            <a:lvl8pPr marL="3352303" indent="0">
              <a:buNone/>
              <a:defRPr sz="1600" b="1"/>
            </a:lvl8pPr>
            <a:lvl9pPr marL="3831203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0" indent="0">
              <a:buNone/>
              <a:defRPr sz="1300"/>
            </a:lvl2pPr>
            <a:lvl3pPr marL="957801" indent="0">
              <a:buNone/>
              <a:defRPr sz="1000"/>
            </a:lvl3pPr>
            <a:lvl4pPr marL="1436702" indent="0">
              <a:buNone/>
              <a:defRPr sz="1000"/>
            </a:lvl4pPr>
            <a:lvl5pPr marL="1915602" indent="0">
              <a:buNone/>
              <a:defRPr sz="1000"/>
            </a:lvl5pPr>
            <a:lvl6pPr marL="2394502" indent="0">
              <a:buNone/>
              <a:defRPr sz="1000"/>
            </a:lvl6pPr>
            <a:lvl7pPr marL="2873402" indent="0">
              <a:buNone/>
              <a:defRPr sz="1000"/>
            </a:lvl7pPr>
            <a:lvl8pPr marL="3352303" indent="0">
              <a:buNone/>
              <a:defRPr sz="1000"/>
            </a:lvl8pPr>
            <a:lvl9pPr marL="3831203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0" indent="0">
              <a:buNone/>
              <a:defRPr sz="2900"/>
            </a:lvl2pPr>
            <a:lvl3pPr marL="957801" indent="0">
              <a:buNone/>
              <a:defRPr sz="2500"/>
            </a:lvl3pPr>
            <a:lvl4pPr marL="1436702" indent="0">
              <a:buNone/>
              <a:defRPr sz="2100"/>
            </a:lvl4pPr>
            <a:lvl5pPr marL="1915602" indent="0">
              <a:buNone/>
              <a:defRPr sz="2100"/>
            </a:lvl5pPr>
            <a:lvl6pPr marL="2394502" indent="0">
              <a:buNone/>
              <a:defRPr sz="2100"/>
            </a:lvl6pPr>
            <a:lvl7pPr marL="2873402" indent="0">
              <a:buNone/>
              <a:defRPr sz="2100"/>
            </a:lvl7pPr>
            <a:lvl8pPr marL="3352303" indent="0">
              <a:buNone/>
              <a:defRPr sz="2100"/>
            </a:lvl8pPr>
            <a:lvl9pPr marL="3831203" indent="0">
              <a:buNone/>
              <a:defRPr sz="2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900" indent="0">
              <a:buNone/>
              <a:defRPr sz="1300"/>
            </a:lvl2pPr>
            <a:lvl3pPr marL="957801" indent="0">
              <a:buNone/>
              <a:defRPr sz="1000"/>
            </a:lvl3pPr>
            <a:lvl4pPr marL="1436702" indent="0">
              <a:buNone/>
              <a:defRPr sz="1000"/>
            </a:lvl4pPr>
            <a:lvl5pPr marL="1915602" indent="0">
              <a:buNone/>
              <a:defRPr sz="1000"/>
            </a:lvl5pPr>
            <a:lvl6pPr marL="2394502" indent="0">
              <a:buNone/>
              <a:defRPr sz="1000"/>
            </a:lvl6pPr>
            <a:lvl7pPr marL="2873402" indent="0">
              <a:buNone/>
              <a:defRPr sz="1000"/>
            </a:lvl7pPr>
            <a:lvl8pPr marL="3352303" indent="0">
              <a:buNone/>
              <a:defRPr sz="1000"/>
            </a:lvl8pPr>
            <a:lvl9pPr marL="3831203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0999"/>
          </a:xfrm>
          <a:prstGeom prst="rect">
            <a:avLst/>
          </a:prstGeom>
        </p:spPr>
        <p:txBody>
          <a:bodyPr vert="horz" lIns="95780" tIns="47890" rIns="95780" bIns="4789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1"/>
          </a:xfrm>
          <a:prstGeom prst="rect">
            <a:avLst/>
          </a:prstGeom>
        </p:spPr>
        <p:txBody>
          <a:bodyPr vert="horz" lIns="95780" tIns="47890" rIns="95780" bIns="4789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5780" tIns="47890" rIns="95780" bIns="478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42EA-05A5-4140-B38C-03EA408B333C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5780" tIns="47890" rIns="95780" bIns="478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3"/>
          </a:xfrm>
          <a:prstGeom prst="rect">
            <a:avLst/>
          </a:prstGeom>
        </p:spPr>
        <p:txBody>
          <a:bodyPr vert="horz" lIns="95780" tIns="47890" rIns="95780" bIns="478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9C00-5F22-48EA-B010-901E39BF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0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75" indent="-359175" algn="l" defTabSz="95780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13" indent="-299313" algn="l" defTabSz="95780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51" indent="-239450" algn="l" defTabSz="9578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52" indent="-239450" algn="l" defTabSz="95780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52" indent="-239450" algn="l" defTabSz="95780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52" indent="-239450" algn="l" defTabSz="95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853" indent="-239450" algn="l" defTabSz="95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753" indent="-239450" algn="l" defTabSz="95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654" indent="-239450" algn="l" defTabSz="95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0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01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02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02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02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02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03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03" algn="l" defTabSz="95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Retângulo 762"/>
          <p:cNvSpPr/>
          <p:nvPr/>
        </p:nvSpPr>
        <p:spPr>
          <a:xfrm>
            <a:off x="285728" y="420852"/>
            <a:ext cx="6286544" cy="1062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Órgãos</a:t>
            </a:r>
          </a:p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Colegiados</a:t>
            </a:r>
          </a:p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Superiores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762" name="Retângulo 761"/>
          <p:cNvSpPr/>
          <p:nvPr/>
        </p:nvSpPr>
        <p:spPr>
          <a:xfrm>
            <a:off x="285728" y="8007028"/>
            <a:ext cx="6286544" cy="18021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pt-BR" sz="1000" dirty="0" smtClean="0">
              <a:solidFill>
                <a:schemeClr val="tx1"/>
              </a:solidFill>
            </a:endParaRPr>
          </a:p>
          <a:p>
            <a:pPr algn="r"/>
            <a:endParaRPr lang="pt-BR" sz="1000" dirty="0" smtClean="0">
              <a:solidFill>
                <a:schemeClr val="tx1"/>
              </a:solidFill>
            </a:endParaRPr>
          </a:p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Institutos,</a:t>
            </a:r>
          </a:p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Faculdades,</a:t>
            </a:r>
          </a:p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Colégio de</a:t>
            </a:r>
          </a:p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Aplicação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761" name="Retângulo 760"/>
          <p:cNvSpPr/>
          <p:nvPr/>
        </p:nvSpPr>
        <p:spPr>
          <a:xfrm>
            <a:off x="241278" y="7129478"/>
            <a:ext cx="6572272" cy="8239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Órgãos Suplementares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760" name="Retângulo 759"/>
          <p:cNvSpPr/>
          <p:nvPr/>
        </p:nvSpPr>
        <p:spPr>
          <a:xfrm>
            <a:off x="71414" y="3114662"/>
            <a:ext cx="6643734" cy="32047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Pró-Reitorias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905" name="Retângulo 904"/>
          <p:cNvSpPr/>
          <p:nvPr/>
        </p:nvSpPr>
        <p:spPr>
          <a:xfrm>
            <a:off x="785794" y="3809992"/>
            <a:ext cx="2214578" cy="24876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9" name="Retângulo 758"/>
          <p:cNvSpPr/>
          <p:nvPr/>
        </p:nvSpPr>
        <p:spPr>
          <a:xfrm>
            <a:off x="285728" y="6369060"/>
            <a:ext cx="6286544" cy="7143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pt-BR" sz="1000" dirty="0" smtClean="0">
                <a:solidFill>
                  <a:schemeClr val="tx1"/>
                </a:solidFill>
              </a:rPr>
              <a:t>Diretorias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7702" y="452406"/>
            <a:ext cx="648000" cy="432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800" dirty="0" smtClean="0"/>
              <a:t>Conselho Superior</a:t>
            </a:r>
          </a:p>
        </p:txBody>
      </p:sp>
      <p:sp>
        <p:nvSpPr>
          <p:cNvPr id="6" name="Retângulo 5"/>
          <p:cNvSpPr/>
          <p:nvPr/>
        </p:nvSpPr>
        <p:spPr>
          <a:xfrm>
            <a:off x="4181185" y="1020538"/>
            <a:ext cx="648000" cy="432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Conselho Setorial de Administração e Recursos Humanos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914062" y="1020538"/>
            <a:ext cx="648000" cy="432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Conselho Setorial de Graduação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669988" y="1020538"/>
            <a:ext cx="648000" cy="432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Conselho Setorial de Pós-Graduação e Pesquisa</a:t>
            </a:r>
          </a:p>
        </p:txBody>
      </p:sp>
      <p:sp>
        <p:nvSpPr>
          <p:cNvPr id="9" name="Retângulo 8"/>
          <p:cNvSpPr/>
          <p:nvPr/>
        </p:nvSpPr>
        <p:spPr>
          <a:xfrm>
            <a:off x="3425914" y="1020538"/>
            <a:ext cx="648000" cy="432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Conselho Setorial de Extensão e Cultura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547768" y="3350225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de Graduação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638124" y="3346853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de Recursos Humanos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94984" y="3346853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de Pós-Graduação, Pesquisa e Inovação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923744" y="3346853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de Cultura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976528" y="3350225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de Planejamento, Orçamento e Gestão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695966" y="3354385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de </a:t>
            </a:r>
            <a:r>
              <a:rPr lang="pt-BR" sz="600" dirty="0" err="1" smtClean="0"/>
              <a:t>Infraestrutura</a:t>
            </a:r>
            <a:endParaRPr lang="pt-BR" sz="600" dirty="0" smtClean="0"/>
          </a:p>
        </p:txBody>
      </p:sp>
      <p:sp>
        <p:nvSpPr>
          <p:cNvPr id="18" name="Retângulo 17"/>
          <p:cNvSpPr/>
          <p:nvPr/>
        </p:nvSpPr>
        <p:spPr>
          <a:xfrm>
            <a:off x="1209364" y="3346853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de Extensão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262148" y="3346853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de Apoio Estudantil e Educação Inclusiva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571876" y="259217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Procuradoria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4995578" y="258880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Ouvidoria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495248" y="1995270"/>
            <a:ext cx="648000" cy="43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800" dirty="0" smtClean="0"/>
              <a:t>Vice-Reitor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4281198" y="258880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Auditoria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2495248" y="2590777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Secretaria Geral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769885" y="258485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Chefia de Gabinete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3546476" y="3850291"/>
            <a:ext cx="648000" cy="43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Adjunta de Graduação</a:t>
            </a:r>
          </a:p>
        </p:txBody>
      </p:sp>
      <p:cxnSp>
        <p:nvCxnSpPr>
          <p:cNvPr id="48" name="Conector angulado 47"/>
          <p:cNvCxnSpPr>
            <a:stCxn id="10" idx="2"/>
            <a:endCxn id="28" idx="0"/>
          </p:cNvCxnSpPr>
          <p:nvPr/>
        </p:nvCxnSpPr>
        <p:spPr>
          <a:xfrm rot="5400000">
            <a:off x="3837089" y="3815612"/>
            <a:ext cx="68066" cy="129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ângulo 63"/>
          <p:cNvSpPr/>
          <p:nvPr/>
        </p:nvSpPr>
        <p:spPr>
          <a:xfrm>
            <a:off x="1566554" y="3850291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Núcleo de Economia Solidária</a:t>
            </a:r>
            <a:endParaRPr lang="pt-BR" sz="600" i="1" dirty="0" smtClean="0"/>
          </a:p>
        </p:txBody>
      </p:sp>
      <p:sp>
        <p:nvSpPr>
          <p:cNvPr id="65" name="Retângulo 64"/>
          <p:cNvSpPr/>
          <p:nvPr/>
        </p:nvSpPr>
        <p:spPr>
          <a:xfrm>
            <a:off x="1566554" y="4350357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Jardim Botânico da UFJF</a:t>
            </a:r>
            <a:endParaRPr lang="pt-BR" sz="600" i="1" dirty="0" smtClean="0"/>
          </a:p>
        </p:txBody>
      </p:sp>
      <p:sp>
        <p:nvSpPr>
          <p:cNvPr id="66" name="Retângulo 65"/>
          <p:cNvSpPr/>
          <p:nvPr/>
        </p:nvSpPr>
        <p:spPr>
          <a:xfrm>
            <a:off x="1566554" y="4850423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de Conservação da Memória</a:t>
            </a:r>
            <a:endParaRPr lang="pt-BR" sz="600" i="1" dirty="0" smtClean="0"/>
          </a:p>
        </p:txBody>
      </p:sp>
      <p:sp>
        <p:nvSpPr>
          <p:cNvPr id="67" name="Retângulo 66"/>
          <p:cNvSpPr/>
          <p:nvPr/>
        </p:nvSpPr>
        <p:spPr>
          <a:xfrm>
            <a:off x="1566554" y="5350489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Empresas Juniores</a:t>
            </a:r>
            <a:endParaRPr lang="pt-BR" sz="600" i="1" dirty="0" smtClean="0"/>
          </a:p>
        </p:txBody>
      </p:sp>
      <p:sp>
        <p:nvSpPr>
          <p:cNvPr id="71" name="Retângulo 70"/>
          <p:cNvSpPr/>
          <p:nvPr/>
        </p:nvSpPr>
        <p:spPr>
          <a:xfrm>
            <a:off x="852174" y="3850291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de Pesquisas Sociais</a:t>
            </a:r>
            <a:endParaRPr lang="pt-BR" sz="600" i="1" dirty="0" smtClean="0"/>
          </a:p>
        </p:txBody>
      </p:sp>
      <p:sp>
        <p:nvSpPr>
          <p:cNvPr id="72" name="Retângulo 71"/>
          <p:cNvSpPr/>
          <p:nvPr/>
        </p:nvSpPr>
        <p:spPr>
          <a:xfrm>
            <a:off x="852174" y="4350357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Editora</a:t>
            </a:r>
            <a:endParaRPr lang="pt-BR" sz="600" i="1" dirty="0" smtClean="0"/>
          </a:p>
        </p:txBody>
      </p:sp>
      <p:sp>
        <p:nvSpPr>
          <p:cNvPr id="73" name="Retângulo 72"/>
          <p:cNvSpPr/>
          <p:nvPr/>
        </p:nvSpPr>
        <p:spPr>
          <a:xfrm>
            <a:off x="852174" y="4847051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Comitês de Ética em Pesquisa</a:t>
            </a:r>
            <a:endParaRPr lang="pt-BR" sz="600" i="1" dirty="0" smtClean="0"/>
          </a:p>
        </p:txBody>
      </p:sp>
      <p:sp>
        <p:nvSpPr>
          <p:cNvPr id="76" name="Retângulo 75"/>
          <p:cNvSpPr/>
          <p:nvPr/>
        </p:nvSpPr>
        <p:spPr>
          <a:xfrm>
            <a:off x="2285992" y="3846919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Cine-Theatro Central</a:t>
            </a:r>
            <a:endParaRPr lang="pt-BR" sz="600" i="1" dirty="0" smtClean="0"/>
          </a:p>
        </p:txBody>
      </p:sp>
      <p:sp>
        <p:nvSpPr>
          <p:cNvPr id="77" name="Retângulo 76"/>
          <p:cNvSpPr/>
          <p:nvPr/>
        </p:nvSpPr>
        <p:spPr>
          <a:xfrm>
            <a:off x="2285992" y="4346985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Cultural Pró-Música - UFJF</a:t>
            </a:r>
            <a:endParaRPr lang="pt-BR" sz="600" i="1" dirty="0" smtClean="0"/>
          </a:p>
        </p:txBody>
      </p:sp>
      <p:sp>
        <p:nvSpPr>
          <p:cNvPr id="78" name="Retângulo 77"/>
          <p:cNvSpPr/>
          <p:nvPr/>
        </p:nvSpPr>
        <p:spPr>
          <a:xfrm>
            <a:off x="2285992" y="4847051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Coral da UFJF</a:t>
            </a:r>
            <a:endParaRPr lang="pt-BR" sz="600" i="1" dirty="0" smtClean="0"/>
          </a:p>
        </p:txBody>
      </p:sp>
      <p:sp>
        <p:nvSpPr>
          <p:cNvPr id="79" name="Retângulo 78"/>
          <p:cNvSpPr/>
          <p:nvPr/>
        </p:nvSpPr>
        <p:spPr>
          <a:xfrm>
            <a:off x="2285992" y="5350489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Museu de Arte Murilo Mendes</a:t>
            </a:r>
            <a:endParaRPr lang="pt-BR" sz="600" i="1" dirty="0" smtClean="0"/>
          </a:p>
        </p:txBody>
      </p:sp>
      <p:cxnSp>
        <p:nvCxnSpPr>
          <p:cNvPr id="282" name="Conector reto 281"/>
          <p:cNvCxnSpPr>
            <a:stCxn id="5" idx="2"/>
            <a:endCxn id="950" idx="0"/>
          </p:cNvCxnSpPr>
          <p:nvPr/>
        </p:nvCxnSpPr>
        <p:spPr>
          <a:xfrm rot="5400000">
            <a:off x="3059953" y="1196155"/>
            <a:ext cx="6234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angulado 315"/>
          <p:cNvCxnSpPr>
            <a:stCxn id="5" idx="2"/>
            <a:endCxn id="6" idx="0"/>
          </p:cNvCxnSpPr>
          <p:nvPr/>
        </p:nvCxnSpPr>
        <p:spPr>
          <a:xfrm rot="16200000" flipH="1">
            <a:off x="3870377" y="385730"/>
            <a:ext cx="136132" cy="113348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ector angulado 320"/>
          <p:cNvCxnSpPr>
            <a:stCxn id="5" idx="2"/>
            <a:endCxn id="9" idx="0"/>
          </p:cNvCxnSpPr>
          <p:nvPr/>
        </p:nvCxnSpPr>
        <p:spPr>
          <a:xfrm rot="16200000" flipH="1">
            <a:off x="3492742" y="763366"/>
            <a:ext cx="136132" cy="3782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ector angulado 323"/>
          <p:cNvCxnSpPr>
            <a:stCxn id="5" idx="2"/>
            <a:endCxn id="8" idx="0"/>
          </p:cNvCxnSpPr>
          <p:nvPr/>
        </p:nvCxnSpPr>
        <p:spPr>
          <a:xfrm rot="5400000">
            <a:off x="3114779" y="763615"/>
            <a:ext cx="136132" cy="37771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angulado 326"/>
          <p:cNvCxnSpPr>
            <a:stCxn id="5" idx="2"/>
            <a:endCxn id="7" idx="0"/>
          </p:cNvCxnSpPr>
          <p:nvPr/>
        </p:nvCxnSpPr>
        <p:spPr>
          <a:xfrm rot="5400000">
            <a:off x="2736816" y="385652"/>
            <a:ext cx="136132" cy="11336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angulado 336"/>
          <p:cNvCxnSpPr>
            <a:endCxn id="24" idx="0"/>
          </p:cNvCxnSpPr>
          <p:nvPr/>
        </p:nvCxnSpPr>
        <p:spPr>
          <a:xfrm rot="5400000">
            <a:off x="2679673" y="1898453"/>
            <a:ext cx="831900" cy="552749"/>
          </a:xfrm>
          <a:prstGeom prst="bentConnector3">
            <a:avLst>
              <a:gd name="adj1" fmla="val 904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angulado 340"/>
          <p:cNvCxnSpPr>
            <a:endCxn id="22" idx="3"/>
          </p:cNvCxnSpPr>
          <p:nvPr/>
        </p:nvCxnSpPr>
        <p:spPr>
          <a:xfrm rot="5400000">
            <a:off x="3028753" y="1868026"/>
            <a:ext cx="457740" cy="22874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angulado 343"/>
          <p:cNvCxnSpPr>
            <a:stCxn id="950" idx="2"/>
            <a:endCxn id="25" idx="0"/>
          </p:cNvCxnSpPr>
          <p:nvPr/>
        </p:nvCxnSpPr>
        <p:spPr>
          <a:xfrm rot="5400000">
            <a:off x="2410320" y="1623470"/>
            <a:ext cx="644948" cy="1277817"/>
          </a:xfrm>
          <a:prstGeom prst="bentConnector3">
            <a:avLst>
              <a:gd name="adj1" fmla="val 881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angulado 351"/>
          <p:cNvCxnSpPr>
            <a:endCxn id="20" idx="0"/>
          </p:cNvCxnSpPr>
          <p:nvPr/>
        </p:nvCxnSpPr>
        <p:spPr>
          <a:xfrm rot="16200000" flipH="1">
            <a:off x="3214614" y="1910912"/>
            <a:ext cx="838644" cy="523879"/>
          </a:xfrm>
          <a:prstGeom prst="bentConnector3">
            <a:avLst>
              <a:gd name="adj1" fmla="val 90130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angulado 355"/>
          <p:cNvCxnSpPr>
            <a:endCxn id="23" idx="0"/>
          </p:cNvCxnSpPr>
          <p:nvPr/>
        </p:nvCxnSpPr>
        <p:spPr>
          <a:xfrm rot="16200000" flipH="1">
            <a:off x="3570961" y="1554565"/>
            <a:ext cx="835272" cy="1233201"/>
          </a:xfrm>
          <a:prstGeom prst="bentConnector3">
            <a:avLst>
              <a:gd name="adj1" fmla="val 90292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angulado 359"/>
          <p:cNvCxnSpPr/>
          <p:nvPr/>
        </p:nvCxnSpPr>
        <p:spPr>
          <a:xfrm rot="16200000" flipH="1">
            <a:off x="3928151" y="1197375"/>
            <a:ext cx="835272" cy="1947581"/>
          </a:xfrm>
          <a:prstGeom prst="bentConnector3">
            <a:avLst>
              <a:gd name="adj1" fmla="val 90292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angulado 395"/>
          <p:cNvCxnSpPr>
            <a:stCxn id="950" idx="2"/>
            <a:endCxn id="16" idx="0"/>
          </p:cNvCxnSpPr>
          <p:nvPr/>
        </p:nvCxnSpPr>
        <p:spPr>
          <a:xfrm rot="16200000" flipH="1">
            <a:off x="3988594" y="1323012"/>
            <a:ext cx="1414481" cy="2648264"/>
          </a:xfrm>
          <a:prstGeom prst="bentConnector3">
            <a:avLst>
              <a:gd name="adj1" fmla="val 957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ector angulado 440"/>
          <p:cNvCxnSpPr>
            <a:stCxn id="18" idx="2"/>
            <a:endCxn id="64" idx="1"/>
          </p:cNvCxnSpPr>
          <p:nvPr/>
        </p:nvCxnSpPr>
        <p:spPr>
          <a:xfrm rot="16200000" flipH="1">
            <a:off x="1406240" y="3905977"/>
            <a:ext cx="287438" cy="3319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ector angulado 443"/>
          <p:cNvCxnSpPr>
            <a:stCxn id="18" idx="2"/>
            <a:endCxn id="65" idx="1"/>
          </p:cNvCxnSpPr>
          <p:nvPr/>
        </p:nvCxnSpPr>
        <p:spPr>
          <a:xfrm rot="16200000" flipH="1">
            <a:off x="1156207" y="4156010"/>
            <a:ext cx="787504" cy="3319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angulado 447"/>
          <p:cNvCxnSpPr>
            <a:stCxn id="66" idx="1"/>
            <a:endCxn id="18" idx="2"/>
          </p:cNvCxnSpPr>
          <p:nvPr/>
        </p:nvCxnSpPr>
        <p:spPr>
          <a:xfrm rot="10800000">
            <a:off x="1533364" y="3778853"/>
            <a:ext cx="33190" cy="128757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angulado 450"/>
          <p:cNvCxnSpPr>
            <a:stCxn id="67" idx="1"/>
            <a:endCxn id="18" idx="2"/>
          </p:cNvCxnSpPr>
          <p:nvPr/>
        </p:nvCxnSpPr>
        <p:spPr>
          <a:xfrm rot="10800000">
            <a:off x="1533364" y="3778853"/>
            <a:ext cx="33190" cy="1787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angulado 460"/>
          <p:cNvCxnSpPr>
            <a:stCxn id="13" idx="2"/>
            <a:endCxn id="76" idx="1"/>
          </p:cNvCxnSpPr>
          <p:nvPr/>
        </p:nvCxnSpPr>
        <p:spPr>
          <a:xfrm rot="16200000" flipH="1">
            <a:off x="2124835" y="3901762"/>
            <a:ext cx="284066" cy="382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angulado 464"/>
          <p:cNvCxnSpPr>
            <a:stCxn id="13" idx="2"/>
            <a:endCxn id="77" idx="1"/>
          </p:cNvCxnSpPr>
          <p:nvPr/>
        </p:nvCxnSpPr>
        <p:spPr>
          <a:xfrm rot="16200000" flipH="1">
            <a:off x="1874802" y="4151795"/>
            <a:ext cx="784132" cy="382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angulado 467"/>
          <p:cNvCxnSpPr>
            <a:stCxn id="13" idx="2"/>
            <a:endCxn id="78" idx="1"/>
          </p:cNvCxnSpPr>
          <p:nvPr/>
        </p:nvCxnSpPr>
        <p:spPr>
          <a:xfrm rot="16200000" flipH="1">
            <a:off x="1624769" y="4401828"/>
            <a:ext cx="1284198" cy="382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angulado 470"/>
          <p:cNvCxnSpPr>
            <a:stCxn id="13" idx="2"/>
            <a:endCxn id="79" idx="1"/>
          </p:cNvCxnSpPr>
          <p:nvPr/>
        </p:nvCxnSpPr>
        <p:spPr>
          <a:xfrm rot="16200000" flipH="1">
            <a:off x="1373050" y="4653547"/>
            <a:ext cx="1787636" cy="382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Retângulo 573"/>
          <p:cNvSpPr/>
          <p:nvPr/>
        </p:nvSpPr>
        <p:spPr>
          <a:xfrm>
            <a:off x="1071546" y="649447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Diretoria de Avaliação Institucional</a:t>
            </a:r>
          </a:p>
        </p:txBody>
      </p:sp>
      <p:sp>
        <p:nvSpPr>
          <p:cNvPr id="580" name="Retângulo 579"/>
          <p:cNvSpPr/>
          <p:nvPr/>
        </p:nvSpPr>
        <p:spPr>
          <a:xfrm>
            <a:off x="1785926" y="649447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Diretoria de Relações Internacionais</a:t>
            </a:r>
          </a:p>
        </p:txBody>
      </p:sp>
      <p:sp>
        <p:nvSpPr>
          <p:cNvPr id="602" name="Retângulo 601"/>
          <p:cNvSpPr/>
          <p:nvPr/>
        </p:nvSpPr>
        <p:spPr>
          <a:xfrm>
            <a:off x="4357694" y="649447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Diretoria de Comunicação</a:t>
            </a:r>
          </a:p>
        </p:txBody>
      </p:sp>
      <p:sp>
        <p:nvSpPr>
          <p:cNvPr id="614" name="Retângulo 613"/>
          <p:cNvSpPr/>
          <p:nvPr/>
        </p:nvSpPr>
        <p:spPr>
          <a:xfrm>
            <a:off x="5143512" y="649447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Diretoria de Segurança</a:t>
            </a:r>
          </a:p>
        </p:txBody>
      </p:sp>
      <p:sp>
        <p:nvSpPr>
          <p:cNvPr id="615" name="Retângulo 614"/>
          <p:cNvSpPr/>
          <p:nvPr/>
        </p:nvSpPr>
        <p:spPr>
          <a:xfrm>
            <a:off x="3571876" y="649447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Diretoria do </a:t>
            </a:r>
            <a:r>
              <a:rPr lang="pt-BR" sz="600" i="1" dirty="0" smtClean="0"/>
              <a:t>Campus </a:t>
            </a:r>
            <a:r>
              <a:rPr lang="pt-BR" sz="600" dirty="0" smtClean="0"/>
              <a:t>Governador Valadares</a:t>
            </a:r>
          </a:p>
        </p:txBody>
      </p:sp>
      <p:cxnSp>
        <p:nvCxnSpPr>
          <p:cNvPr id="618" name="Conector angulado 617"/>
          <p:cNvCxnSpPr>
            <a:endCxn id="615" idx="0"/>
          </p:cNvCxnSpPr>
          <p:nvPr/>
        </p:nvCxnSpPr>
        <p:spPr>
          <a:xfrm rot="16200000" flipH="1">
            <a:off x="1517246" y="4115843"/>
            <a:ext cx="4238439" cy="518821"/>
          </a:xfrm>
          <a:prstGeom prst="bentConnector3">
            <a:avLst>
              <a:gd name="adj1" fmla="val 982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ector angulado 621"/>
          <p:cNvCxnSpPr>
            <a:stCxn id="580" idx="0"/>
          </p:cNvCxnSpPr>
          <p:nvPr/>
        </p:nvCxnSpPr>
        <p:spPr>
          <a:xfrm rot="5400000" flipH="1" flipV="1">
            <a:off x="621742" y="3744220"/>
            <a:ext cx="4238439" cy="1262071"/>
          </a:xfrm>
          <a:prstGeom prst="bentConnector3">
            <a:avLst>
              <a:gd name="adj1" fmla="val 17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ector angulado 625"/>
          <p:cNvCxnSpPr>
            <a:endCxn id="574" idx="0"/>
          </p:cNvCxnSpPr>
          <p:nvPr/>
        </p:nvCxnSpPr>
        <p:spPr>
          <a:xfrm rot="5400000">
            <a:off x="264553" y="3387029"/>
            <a:ext cx="4238439" cy="1976451"/>
          </a:xfrm>
          <a:prstGeom prst="bentConnector3">
            <a:avLst>
              <a:gd name="adj1" fmla="val 982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ector angulado 648"/>
          <p:cNvCxnSpPr>
            <a:endCxn id="602" idx="0"/>
          </p:cNvCxnSpPr>
          <p:nvPr/>
        </p:nvCxnSpPr>
        <p:spPr>
          <a:xfrm rot="16200000" flipH="1">
            <a:off x="1907201" y="3719981"/>
            <a:ext cx="4239290" cy="1309695"/>
          </a:xfrm>
          <a:prstGeom prst="bentConnector3">
            <a:avLst>
              <a:gd name="adj1" fmla="val 982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ector angulado 652"/>
          <p:cNvCxnSpPr/>
          <p:nvPr/>
        </p:nvCxnSpPr>
        <p:spPr>
          <a:xfrm rot="16200000" flipH="1">
            <a:off x="2441019" y="3461631"/>
            <a:ext cx="3957666" cy="2095320"/>
          </a:xfrm>
          <a:prstGeom prst="bentConnector3">
            <a:avLst>
              <a:gd name="adj1" fmla="val 982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7" name="Retângulo 656"/>
          <p:cNvSpPr/>
          <p:nvPr/>
        </p:nvSpPr>
        <p:spPr>
          <a:xfrm>
            <a:off x="4286256" y="812401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Administração e Ciências Contábeis</a:t>
            </a:r>
          </a:p>
        </p:txBody>
      </p:sp>
      <p:sp>
        <p:nvSpPr>
          <p:cNvPr id="658" name="Retângulo 657"/>
          <p:cNvSpPr/>
          <p:nvPr/>
        </p:nvSpPr>
        <p:spPr>
          <a:xfrm>
            <a:off x="1785926" y="8695518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Economia</a:t>
            </a:r>
          </a:p>
        </p:txBody>
      </p:sp>
      <p:sp>
        <p:nvSpPr>
          <p:cNvPr id="659" name="Retângulo 658"/>
          <p:cNvSpPr/>
          <p:nvPr/>
        </p:nvSpPr>
        <p:spPr>
          <a:xfrm>
            <a:off x="1066488" y="812401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Instituto de Artes e Design</a:t>
            </a:r>
          </a:p>
        </p:txBody>
      </p:sp>
      <p:sp>
        <p:nvSpPr>
          <p:cNvPr id="660" name="Retângulo 659"/>
          <p:cNvSpPr/>
          <p:nvPr/>
        </p:nvSpPr>
        <p:spPr>
          <a:xfrm>
            <a:off x="1785926" y="812401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Instituto de Ciências Biológicas</a:t>
            </a:r>
          </a:p>
        </p:txBody>
      </p:sp>
      <p:sp>
        <p:nvSpPr>
          <p:cNvPr id="661" name="Retângulo 660"/>
          <p:cNvSpPr/>
          <p:nvPr/>
        </p:nvSpPr>
        <p:spPr>
          <a:xfrm>
            <a:off x="2500306" y="812401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Instituto de Ciências Exatas</a:t>
            </a:r>
          </a:p>
        </p:txBody>
      </p:sp>
      <p:sp>
        <p:nvSpPr>
          <p:cNvPr id="662" name="Retângulo 661"/>
          <p:cNvSpPr/>
          <p:nvPr/>
        </p:nvSpPr>
        <p:spPr>
          <a:xfrm>
            <a:off x="3571876" y="812401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Instituto de Ciências Humanas</a:t>
            </a:r>
          </a:p>
        </p:txBody>
      </p:sp>
      <p:sp>
        <p:nvSpPr>
          <p:cNvPr id="663" name="Retângulo 662"/>
          <p:cNvSpPr/>
          <p:nvPr/>
        </p:nvSpPr>
        <p:spPr>
          <a:xfrm>
            <a:off x="5005694" y="812401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Arquitetura e Urbanismo</a:t>
            </a:r>
          </a:p>
        </p:txBody>
      </p:sp>
      <p:sp>
        <p:nvSpPr>
          <p:cNvPr id="664" name="Retângulo 663"/>
          <p:cNvSpPr/>
          <p:nvPr/>
        </p:nvSpPr>
        <p:spPr>
          <a:xfrm>
            <a:off x="357166" y="8692146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Comunicação Social</a:t>
            </a:r>
          </a:p>
        </p:txBody>
      </p:sp>
      <p:sp>
        <p:nvSpPr>
          <p:cNvPr id="665" name="Retângulo 664"/>
          <p:cNvSpPr/>
          <p:nvPr/>
        </p:nvSpPr>
        <p:spPr>
          <a:xfrm>
            <a:off x="1071546" y="8695518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Direito</a:t>
            </a:r>
          </a:p>
        </p:txBody>
      </p:sp>
      <p:sp>
        <p:nvSpPr>
          <p:cNvPr id="666" name="Retângulo 665"/>
          <p:cNvSpPr/>
          <p:nvPr/>
        </p:nvSpPr>
        <p:spPr>
          <a:xfrm>
            <a:off x="2500306" y="8695518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Educação</a:t>
            </a:r>
          </a:p>
        </p:txBody>
      </p:sp>
      <p:sp>
        <p:nvSpPr>
          <p:cNvPr id="667" name="Retângulo 666"/>
          <p:cNvSpPr/>
          <p:nvPr/>
        </p:nvSpPr>
        <p:spPr>
          <a:xfrm>
            <a:off x="3576934" y="8695518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Educação Física</a:t>
            </a:r>
          </a:p>
        </p:txBody>
      </p:sp>
      <p:sp>
        <p:nvSpPr>
          <p:cNvPr id="668" name="Retângulo 667"/>
          <p:cNvSpPr/>
          <p:nvPr/>
        </p:nvSpPr>
        <p:spPr>
          <a:xfrm>
            <a:off x="1785926" y="926702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Letras</a:t>
            </a:r>
          </a:p>
        </p:txBody>
      </p:sp>
      <p:sp>
        <p:nvSpPr>
          <p:cNvPr id="669" name="Retângulo 668"/>
          <p:cNvSpPr/>
          <p:nvPr/>
        </p:nvSpPr>
        <p:spPr>
          <a:xfrm>
            <a:off x="357166" y="812401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Colégio de Aplicação João XXIII</a:t>
            </a:r>
          </a:p>
        </p:txBody>
      </p:sp>
      <p:sp>
        <p:nvSpPr>
          <p:cNvPr id="670" name="Retângulo 669"/>
          <p:cNvSpPr/>
          <p:nvPr/>
        </p:nvSpPr>
        <p:spPr>
          <a:xfrm>
            <a:off x="4291314" y="8695518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Enfermagem</a:t>
            </a:r>
          </a:p>
        </p:txBody>
      </p:sp>
      <p:sp>
        <p:nvSpPr>
          <p:cNvPr id="671" name="Retângulo 670"/>
          <p:cNvSpPr/>
          <p:nvPr/>
        </p:nvSpPr>
        <p:spPr>
          <a:xfrm>
            <a:off x="5015810" y="8695518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Engenharia</a:t>
            </a:r>
          </a:p>
        </p:txBody>
      </p:sp>
      <p:sp>
        <p:nvSpPr>
          <p:cNvPr id="672" name="Retângulo 671"/>
          <p:cNvSpPr/>
          <p:nvPr/>
        </p:nvSpPr>
        <p:spPr>
          <a:xfrm>
            <a:off x="357166" y="926702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Farmácia</a:t>
            </a:r>
          </a:p>
        </p:txBody>
      </p:sp>
      <p:sp>
        <p:nvSpPr>
          <p:cNvPr id="673" name="Retângulo 672"/>
          <p:cNvSpPr/>
          <p:nvPr/>
        </p:nvSpPr>
        <p:spPr>
          <a:xfrm>
            <a:off x="1071546" y="926702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Fisioterapia</a:t>
            </a:r>
          </a:p>
        </p:txBody>
      </p:sp>
      <p:sp>
        <p:nvSpPr>
          <p:cNvPr id="674" name="Retângulo 673"/>
          <p:cNvSpPr/>
          <p:nvPr/>
        </p:nvSpPr>
        <p:spPr>
          <a:xfrm>
            <a:off x="2500306" y="926702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Medicina</a:t>
            </a:r>
          </a:p>
        </p:txBody>
      </p:sp>
      <p:sp>
        <p:nvSpPr>
          <p:cNvPr id="675" name="Retângulo 674"/>
          <p:cNvSpPr/>
          <p:nvPr/>
        </p:nvSpPr>
        <p:spPr>
          <a:xfrm>
            <a:off x="3576934" y="926702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Odontologia</a:t>
            </a:r>
          </a:p>
        </p:txBody>
      </p:sp>
      <p:sp>
        <p:nvSpPr>
          <p:cNvPr id="676" name="Retângulo 675"/>
          <p:cNvSpPr/>
          <p:nvPr/>
        </p:nvSpPr>
        <p:spPr>
          <a:xfrm>
            <a:off x="4296372" y="9267022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Faculdade de Serviço Social</a:t>
            </a:r>
          </a:p>
        </p:txBody>
      </p:sp>
      <p:sp>
        <p:nvSpPr>
          <p:cNvPr id="679" name="Retângulo 678"/>
          <p:cNvSpPr/>
          <p:nvPr/>
        </p:nvSpPr>
        <p:spPr>
          <a:xfrm>
            <a:off x="2681282" y="7438894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de Ciências</a:t>
            </a:r>
          </a:p>
        </p:txBody>
      </p:sp>
      <p:sp>
        <p:nvSpPr>
          <p:cNvPr id="683" name="Retângulo 682"/>
          <p:cNvSpPr/>
          <p:nvPr/>
        </p:nvSpPr>
        <p:spPr>
          <a:xfrm>
            <a:off x="1306496" y="7438894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de Educação a Distância</a:t>
            </a:r>
          </a:p>
        </p:txBody>
      </p:sp>
      <p:sp>
        <p:nvSpPr>
          <p:cNvPr id="684" name="Retângulo 683"/>
          <p:cNvSpPr/>
          <p:nvPr/>
        </p:nvSpPr>
        <p:spPr>
          <a:xfrm>
            <a:off x="1995476" y="7438894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Hospital Universitário</a:t>
            </a:r>
          </a:p>
        </p:txBody>
      </p:sp>
      <p:sp>
        <p:nvSpPr>
          <p:cNvPr id="685" name="Retângulo 684"/>
          <p:cNvSpPr/>
          <p:nvPr/>
        </p:nvSpPr>
        <p:spPr>
          <a:xfrm>
            <a:off x="3411242" y="7438894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Coordenação Geral de Programas de Ingresso</a:t>
            </a:r>
            <a:endParaRPr lang="pt-BR" sz="600" dirty="0" smtClean="0"/>
          </a:p>
        </p:txBody>
      </p:sp>
      <p:sp>
        <p:nvSpPr>
          <p:cNvPr id="686" name="Retângulo 685"/>
          <p:cNvSpPr/>
          <p:nvPr/>
        </p:nvSpPr>
        <p:spPr>
          <a:xfrm>
            <a:off x="4093872" y="7438894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Arquivo Central</a:t>
            </a:r>
          </a:p>
        </p:txBody>
      </p:sp>
      <p:cxnSp>
        <p:nvCxnSpPr>
          <p:cNvPr id="691" name="Conector angulado 690"/>
          <p:cNvCxnSpPr>
            <a:stCxn id="153" idx="2"/>
            <a:endCxn id="72" idx="1"/>
          </p:cNvCxnSpPr>
          <p:nvPr/>
        </p:nvCxnSpPr>
        <p:spPr>
          <a:xfrm rot="16200000" flipH="1">
            <a:off x="500902" y="4215085"/>
            <a:ext cx="283884" cy="4186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Conector angulado 693"/>
          <p:cNvCxnSpPr>
            <a:stCxn id="153" idx="2"/>
            <a:endCxn id="73" idx="1"/>
          </p:cNvCxnSpPr>
          <p:nvPr/>
        </p:nvCxnSpPr>
        <p:spPr>
          <a:xfrm rot="16200000" flipH="1">
            <a:off x="252555" y="4463432"/>
            <a:ext cx="780578" cy="4186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Conector angulado 703"/>
          <p:cNvCxnSpPr>
            <a:stCxn id="950" idx="2"/>
            <a:endCxn id="685" idx="0"/>
          </p:cNvCxnSpPr>
          <p:nvPr/>
        </p:nvCxnSpPr>
        <p:spPr>
          <a:xfrm rot="16200000" flipH="1">
            <a:off x="803977" y="4507629"/>
            <a:ext cx="5498990" cy="363540"/>
          </a:xfrm>
          <a:prstGeom prst="bentConnector3">
            <a:avLst>
              <a:gd name="adj1" fmla="val 987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Conector angulado 707"/>
          <p:cNvCxnSpPr>
            <a:stCxn id="950" idx="2"/>
            <a:endCxn id="679" idx="0"/>
          </p:cNvCxnSpPr>
          <p:nvPr/>
        </p:nvCxnSpPr>
        <p:spPr>
          <a:xfrm rot="5400000">
            <a:off x="438997" y="4506189"/>
            <a:ext cx="5498990" cy="366420"/>
          </a:xfrm>
          <a:prstGeom prst="bentConnector3">
            <a:avLst>
              <a:gd name="adj1" fmla="val 987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" name="Conector angulado 712"/>
          <p:cNvCxnSpPr>
            <a:stCxn id="950" idx="2"/>
            <a:endCxn id="686" idx="0"/>
          </p:cNvCxnSpPr>
          <p:nvPr/>
        </p:nvCxnSpPr>
        <p:spPr>
          <a:xfrm rot="16200000" flipH="1">
            <a:off x="1145292" y="4166314"/>
            <a:ext cx="5498990" cy="1046170"/>
          </a:xfrm>
          <a:prstGeom prst="bentConnector3">
            <a:avLst>
              <a:gd name="adj1" fmla="val 987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Conector angulado 720"/>
          <p:cNvCxnSpPr>
            <a:stCxn id="950" idx="2"/>
            <a:endCxn id="684" idx="0"/>
          </p:cNvCxnSpPr>
          <p:nvPr/>
        </p:nvCxnSpPr>
        <p:spPr>
          <a:xfrm rot="5400000">
            <a:off x="96094" y="4163286"/>
            <a:ext cx="5498990" cy="1052226"/>
          </a:xfrm>
          <a:prstGeom prst="bentConnector3">
            <a:avLst>
              <a:gd name="adj1" fmla="val 987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ector angulado 724"/>
          <p:cNvCxnSpPr>
            <a:stCxn id="683" idx="0"/>
            <a:endCxn id="950" idx="2"/>
          </p:cNvCxnSpPr>
          <p:nvPr/>
        </p:nvCxnSpPr>
        <p:spPr>
          <a:xfrm rot="5400000" flipH="1" flipV="1">
            <a:off x="-248396" y="3818796"/>
            <a:ext cx="5498990" cy="1741206"/>
          </a:xfrm>
          <a:prstGeom prst="bentConnector3">
            <a:avLst>
              <a:gd name="adj1" fmla="val 12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Conector angulado 732"/>
          <p:cNvCxnSpPr>
            <a:endCxn id="657" idx="0"/>
          </p:cNvCxnSpPr>
          <p:nvPr/>
        </p:nvCxnSpPr>
        <p:spPr>
          <a:xfrm rot="16200000" flipH="1">
            <a:off x="885259" y="4399017"/>
            <a:ext cx="6211734" cy="1238259"/>
          </a:xfrm>
          <a:prstGeom prst="bentConnector3">
            <a:avLst>
              <a:gd name="adj1" fmla="val 989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Conector angulado 736"/>
          <p:cNvCxnSpPr>
            <a:stCxn id="663" idx="0"/>
          </p:cNvCxnSpPr>
          <p:nvPr/>
        </p:nvCxnSpPr>
        <p:spPr>
          <a:xfrm rot="16200000" flipV="1">
            <a:off x="1244979" y="4039298"/>
            <a:ext cx="6211734" cy="1957697"/>
          </a:xfrm>
          <a:prstGeom prst="bentConnector3">
            <a:avLst>
              <a:gd name="adj1" fmla="val 10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Conector angulado 740"/>
          <p:cNvCxnSpPr>
            <a:endCxn id="662" idx="0"/>
          </p:cNvCxnSpPr>
          <p:nvPr/>
        </p:nvCxnSpPr>
        <p:spPr>
          <a:xfrm rot="16200000" flipH="1">
            <a:off x="528069" y="4756207"/>
            <a:ext cx="6211734" cy="523879"/>
          </a:xfrm>
          <a:prstGeom prst="bentConnector3">
            <a:avLst>
              <a:gd name="adj1" fmla="val 989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0" name="Retângulo 749"/>
          <p:cNvSpPr/>
          <p:nvPr/>
        </p:nvSpPr>
        <p:spPr>
          <a:xfrm>
            <a:off x="2500306" y="6494474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Diretoria de Ações Afirmativas</a:t>
            </a:r>
          </a:p>
        </p:txBody>
      </p:sp>
      <p:cxnSp>
        <p:nvCxnSpPr>
          <p:cNvPr id="770" name="Conector angulado 769"/>
          <p:cNvCxnSpPr>
            <a:endCxn id="661" idx="0"/>
          </p:cNvCxnSpPr>
          <p:nvPr/>
        </p:nvCxnSpPr>
        <p:spPr>
          <a:xfrm rot="5400000">
            <a:off x="-7715" y="4744302"/>
            <a:ext cx="6211734" cy="547691"/>
          </a:xfrm>
          <a:prstGeom prst="bentConnector3">
            <a:avLst>
              <a:gd name="adj1" fmla="val 989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4" name="Conector angulado 773"/>
          <p:cNvCxnSpPr>
            <a:endCxn id="660" idx="0"/>
          </p:cNvCxnSpPr>
          <p:nvPr/>
        </p:nvCxnSpPr>
        <p:spPr>
          <a:xfrm rot="5400000">
            <a:off x="-364905" y="4387112"/>
            <a:ext cx="6211734" cy="1262071"/>
          </a:xfrm>
          <a:prstGeom prst="bentConnector3">
            <a:avLst>
              <a:gd name="adj1" fmla="val 989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Conector angulado 777"/>
          <p:cNvCxnSpPr>
            <a:endCxn id="659" idx="0"/>
          </p:cNvCxnSpPr>
          <p:nvPr/>
        </p:nvCxnSpPr>
        <p:spPr>
          <a:xfrm rot="5400000">
            <a:off x="-724624" y="4027393"/>
            <a:ext cx="6211734" cy="1981509"/>
          </a:xfrm>
          <a:prstGeom prst="bentConnector3">
            <a:avLst>
              <a:gd name="adj1" fmla="val 989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" name="Conector angulado 781"/>
          <p:cNvCxnSpPr>
            <a:endCxn id="669" idx="0"/>
          </p:cNvCxnSpPr>
          <p:nvPr/>
        </p:nvCxnSpPr>
        <p:spPr>
          <a:xfrm rot="5400000">
            <a:off x="-1079285" y="3672732"/>
            <a:ext cx="6211734" cy="2690831"/>
          </a:xfrm>
          <a:prstGeom prst="bentConnector3">
            <a:avLst>
              <a:gd name="adj1" fmla="val 989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7" name="Conector angulado 786"/>
          <p:cNvCxnSpPr>
            <a:stCxn id="664" idx="0"/>
          </p:cNvCxnSpPr>
          <p:nvPr/>
        </p:nvCxnSpPr>
        <p:spPr>
          <a:xfrm rot="5400000" flipH="1" flipV="1">
            <a:off x="-1363352" y="3956798"/>
            <a:ext cx="6779866" cy="2690831"/>
          </a:xfrm>
          <a:prstGeom prst="bentConnector3">
            <a:avLst>
              <a:gd name="adj1" fmla="val 7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1" name="Conector angulado 790"/>
          <p:cNvCxnSpPr>
            <a:stCxn id="665" idx="0"/>
          </p:cNvCxnSpPr>
          <p:nvPr/>
        </p:nvCxnSpPr>
        <p:spPr>
          <a:xfrm rot="5400000" flipH="1" flipV="1">
            <a:off x="-1007848" y="4315674"/>
            <a:ext cx="6783238" cy="1976451"/>
          </a:xfrm>
          <a:prstGeom prst="bentConnector3">
            <a:avLst>
              <a:gd name="adj1" fmla="val 8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" name="Conector angulado 794"/>
          <p:cNvCxnSpPr>
            <a:stCxn id="658" idx="0"/>
          </p:cNvCxnSpPr>
          <p:nvPr/>
        </p:nvCxnSpPr>
        <p:spPr>
          <a:xfrm rot="5400000" flipH="1" flipV="1">
            <a:off x="-650658" y="4672864"/>
            <a:ext cx="6783238" cy="1262071"/>
          </a:xfrm>
          <a:prstGeom prst="bentConnector3">
            <a:avLst>
              <a:gd name="adj1" fmla="val 8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Conector angulado 798"/>
          <p:cNvCxnSpPr>
            <a:stCxn id="673" idx="0"/>
          </p:cNvCxnSpPr>
          <p:nvPr/>
        </p:nvCxnSpPr>
        <p:spPr>
          <a:xfrm rot="5400000" flipH="1" flipV="1">
            <a:off x="-1293600" y="4601426"/>
            <a:ext cx="7354742" cy="1976451"/>
          </a:xfrm>
          <a:prstGeom prst="bentConnector3">
            <a:avLst>
              <a:gd name="adj1" fmla="val 8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Conector angulado 802"/>
          <p:cNvCxnSpPr>
            <a:stCxn id="668" idx="0"/>
          </p:cNvCxnSpPr>
          <p:nvPr/>
        </p:nvCxnSpPr>
        <p:spPr>
          <a:xfrm rot="5400000" flipH="1" flipV="1">
            <a:off x="-936410" y="4958616"/>
            <a:ext cx="7354742" cy="1262071"/>
          </a:xfrm>
          <a:prstGeom prst="bentConnector3">
            <a:avLst>
              <a:gd name="adj1" fmla="val 8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" name="Conector angulado 806"/>
          <p:cNvCxnSpPr>
            <a:stCxn id="674" idx="0"/>
          </p:cNvCxnSpPr>
          <p:nvPr/>
        </p:nvCxnSpPr>
        <p:spPr>
          <a:xfrm rot="5400000" flipH="1" flipV="1">
            <a:off x="-579220" y="5315806"/>
            <a:ext cx="7354742" cy="547691"/>
          </a:xfrm>
          <a:prstGeom prst="bentConnector3">
            <a:avLst>
              <a:gd name="adj1" fmla="val 7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Conector angulado 810"/>
          <p:cNvCxnSpPr>
            <a:stCxn id="675" idx="0"/>
          </p:cNvCxnSpPr>
          <p:nvPr/>
        </p:nvCxnSpPr>
        <p:spPr>
          <a:xfrm rot="16200000" flipV="1">
            <a:off x="-40905" y="5325182"/>
            <a:ext cx="7354742" cy="528937"/>
          </a:xfrm>
          <a:prstGeom prst="bentConnector3">
            <a:avLst>
              <a:gd name="adj1" fmla="val 7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Conector angulado 814"/>
          <p:cNvCxnSpPr>
            <a:stCxn id="676" idx="0"/>
          </p:cNvCxnSpPr>
          <p:nvPr/>
        </p:nvCxnSpPr>
        <p:spPr>
          <a:xfrm rot="16200000" flipV="1">
            <a:off x="318814" y="4965463"/>
            <a:ext cx="7354742" cy="1248375"/>
          </a:xfrm>
          <a:prstGeom prst="bentConnector3">
            <a:avLst>
              <a:gd name="adj1" fmla="val 7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" name="Conector angulado 818"/>
          <p:cNvCxnSpPr>
            <a:stCxn id="672" idx="0"/>
          </p:cNvCxnSpPr>
          <p:nvPr/>
        </p:nvCxnSpPr>
        <p:spPr>
          <a:xfrm rot="5400000" flipH="1" flipV="1">
            <a:off x="-1650790" y="4244236"/>
            <a:ext cx="7354742" cy="2690831"/>
          </a:xfrm>
          <a:prstGeom prst="bentConnector3">
            <a:avLst>
              <a:gd name="adj1" fmla="val 8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Conector angulado 822"/>
          <p:cNvCxnSpPr>
            <a:stCxn id="671" idx="0"/>
          </p:cNvCxnSpPr>
          <p:nvPr/>
        </p:nvCxnSpPr>
        <p:spPr>
          <a:xfrm rot="16200000" flipV="1">
            <a:off x="964285" y="4319992"/>
            <a:ext cx="6783238" cy="1967813"/>
          </a:xfrm>
          <a:prstGeom prst="bentConnector3">
            <a:avLst>
              <a:gd name="adj1" fmla="val 8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7" name="Conector angulado 826"/>
          <p:cNvCxnSpPr>
            <a:stCxn id="670" idx="0"/>
          </p:cNvCxnSpPr>
          <p:nvPr/>
        </p:nvCxnSpPr>
        <p:spPr>
          <a:xfrm rot="16200000" flipV="1">
            <a:off x="602037" y="4682240"/>
            <a:ext cx="6783238" cy="1243317"/>
          </a:xfrm>
          <a:prstGeom prst="bentConnector3">
            <a:avLst>
              <a:gd name="adj1" fmla="val 8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1" name="Conector angulado 830"/>
          <p:cNvCxnSpPr>
            <a:stCxn id="667" idx="0"/>
          </p:cNvCxnSpPr>
          <p:nvPr/>
        </p:nvCxnSpPr>
        <p:spPr>
          <a:xfrm rot="16200000" flipV="1">
            <a:off x="244847" y="5039430"/>
            <a:ext cx="6783238" cy="528937"/>
          </a:xfrm>
          <a:prstGeom prst="bentConnector3">
            <a:avLst>
              <a:gd name="adj1" fmla="val 8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5" name="Conector angulado 834"/>
          <p:cNvCxnSpPr>
            <a:stCxn id="666" idx="0"/>
          </p:cNvCxnSpPr>
          <p:nvPr/>
        </p:nvCxnSpPr>
        <p:spPr>
          <a:xfrm rot="5400000" flipH="1" flipV="1">
            <a:off x="-293468" y="5030054"/>
            <a:ext cx="6783238" cy="547691"/>
          </a:xfrm>
          <a:prstGeom prst="bentConnector3">
            <a:avLst>
              <a:gd name="adj1" fmla="val 8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Conector angulado 913"/>
          <p:cNvCxnSpPr>
            <a:stCxn id="750" idx="0"/>
          </p:cNvCxnSpPr>
          <p:nvPr/>
        </p:nvCxnSpPr>
        <p:spPr>
          <a:xfrm rot="5400000" flipH="1" flipV="1">
            <a:off x="978932" y="4101410"/>
            <a:ext cx="4238439" cy="547691"/>
          </a:xfrm>
          <a:prstGeom prst="bentConnector3">
            <a:avLst>
              <a:gd name="adj1" fmla="val 17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angulado 635"/>
          <p:cNvCxnSpPr>
            <a:stCxn id="153" idx="3"/>
            <a:endCxn id="71" idx="1"/>
          </p:cNvCxnSpPr>
          <p:nvPr/>
        </p:nvCxnSpPr>
        <p:spPr>
          <a:xfrm flipV="1">
            <a:off x="757514" y="4066291"/>
            <a:ext cx="94660" cy="18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0" name="Retângulo 949"/>
          <p:cNvSpPr/>
          <p:nvPr/>
        </p:nvSpPr>
        <p:spPr>
          <a:xfrm>
            <a:off x="3047702" y="1507904"/>
            <a:ext cx="648000" cy="43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800" dirty="0" smtClean="0"/>
              <a:t>Reitor</a:t>
            </a:r>
          </a:p>
        </p:txBody>
      </p:sp>
      <p:sp>
        <p:nvSpPr>
          <p:cNvPr id="160" name="Retângulo 159"/>
          <p:cNvSpPr/>
          <p:nvPr/>
        </p:nvSpPr>
        <p:spPr>
          <a:xfrm>
            <a:off x="857232" y="5354649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Regional de Inovação e Transferência de Tecnologia</a:t>
            </a:r>
            <a:endParaRPr lang="pt-BR" sz="600" i="1" dirty="0" smtClean="0"/>
          </a:p>
        </p:txBody>
      </p:sp>
      <p:cxnSp>
        <p:nvCxnSpPr>
          <p:cNvPr id="161" name="Conector angulado 693"/>
          <p:cNvCxnSpPr>
            <a:stCxn id="153" idx="2"/>
            <a:endCxn id="160" idx="1"/>
          </p:cNvCxnSpPr>
          <p:nvPr/>
        </p:nvCxnSpPr>
        <p:spPr>
          <a:xfrm rot="16200000" flipH="1">
            <a:off x="1285" y="4714702"/>
            <a:ext cx="1288176" cy="4237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tângulo 167"/>
          <p:cNvSpPr/>
          <p:nvPr/>
        </p:nvSpPr>
        <p:spPr>
          <a:xfrm>
            <a:off x="857232" y="5854715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da Biologia da Reprodução </a:t>
            </a:r>
            <a:endParaRPr lang="pt-BR" sz="600" i="1" dirty="0" smtClean="0"/>
          </a:p>
        </p:txBody>
      </p:sp>
      <p:cxnSp>
        <p:nvCxnSpPr>
          <p:cNvPr id="169" name="Conector angulado 693"/>
          <p:cNvCxnSpPr>
            <a:stCxn id="153" idx="2"/>
            <a:endCxn id="168" idx="1"/>
          </p:cNvCxnSpPr>
          <p:nvPr/>
        </p:nvCxnSpPr>
        <p:spPr>
          <a:xfrm rot="16200000" flipH="1">
            <a:off x="-248748" y="4964735"/>
            <a:ext cx="1788242" cy="4237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tângulo 142"/>
          <p:cNvSpPr/>
          <p:nvPr/>
        </p:nvSpPr>
        <p:spPr>
          <a:xfrm>
            <a:off x="4983174" y="3854451"/>
            <a:ext cx="648000" cy="43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Adjunta de Planejamento , Orçamento e Gestão</a:t>
            </a:r>
          </a:p>
        </p:txBody>
      </p:sp>
      <p:cxnSp>
        <p:nvCxnSpPr>
          <p:cNvPr id="144" name="Conector angulado 143"/>
          <p:cNvCxnSpPr/>
          <p:nvPr/>
        </p:nvCxnSpPr>
        <p:spPr>
          <a:xfrm rot="5400000">
            <a:off x="5272055" y="3816400"/>
            <a:ext cx="68066" cy="1292"/>
          </a:xfrm>
          <a:prstGeom prst="bentConnector3">
            <a:avLst>
              <a:gd name="adj1" fmla="val 406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angulado 188"/>
          <p:cNvCxnSpPr>
            <a:stCxn id="950" idx="2"/>
            <a:endCxn id="12" idx="0"/>
          </p:cNvCxnSpPr>
          <p:nvPr/>
        </p:nvCxnSpPr>
        <p:spPr>
          <a:xfrm rot="5400000">
            <a:off x="1391869" y="1367019"/>
            <a:ext cx="1406949" cy="2552718"/>
          </a:xfrm>
          <a:prstGeom prst="bentConnector3">
            <a:avLst>
              <a:gd name="adj1" fmla="val 960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angulado 195"/>
          <p:cNvCxnSpPr>
            <a:stCxn id="11" idx="0"/>
            <a:endCxn id="18" idx="0"/>
          </p:cNvCxnSpPr>
          <p:nvPr/>
        </p:nvCxnSpPr>
        <p:spPr>
          <a:xfrm rot="16200000" flipV="1">
            <a:off x="2247744" y="2632473"/>
            <a:ext cx="1588" cy="1428760"/>
          </a:xfrm>
          <a:prstGeom prst="bentConnector3">
            <a:avLst>
              <a:gd name="adj1" fmla="val 3598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angulado 199"/>
          <p:cNvCxnSpPr>
            <a:stCxn id="13" idx="0"/>
            <a:endCxn id="18" idx="0"/>
          </p:cNvCxnSpPr>
          <p:nvPr/>
        </p:nvCxnSpPr>
        <p:spPr>
          <a:xfrm rot="16200000" flipV="1">
            <a:off x="1890554" y="2989663"/>
            <a:ext cx="1588" cy="714380"/>
          </a:xfrm>
          <a:prstGeom prst="bentConnector3">
            <a:avLst>
              <a:gd name="adj1" fmla="val 3598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angulado 205"/>
          <p:cNvCxnSpPr/>
          <p:nvPr/>
        </p:nvCxnSpPr>
        <p:spPr>
          <a:xfrm rot="16200000" flipV="1">
            <a:off x="4586148" y="2642195"/>
            <a:ext cx="1588" cy="1428760"/>
          </a:xfrm>
          <a:prstGeom prst="bentConnector3">
            <a:avLst>
              <a:gd name="adj1" fmla="val 3598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angulado 209"/>
          <p:cNvCxnSpPr/>
          <p:nvPr/>
        </p:nvCxnSpPr>
        <p:spPr>
          <a:xfrm rot="16200000" flipV="1">
            <a:off x="4941652" y="2997699"/>
            <a:ext cx="3372" cy="714380"/>
          </a:xfrm>
          <a:prstGeom prst="bentConnector3">
            <a:avLst>
              <a:gd name="adj1" fmla="val 17948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tângulo 213"/>
          <p:cNvSpPr/>
          <p:nvPr/>
        </p:nvSpPr>
        <p:spPr>
          <a:xfrm>
            <a:off x="611166" y="7435866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Coordenadoria de Registros Acadêmicos</a:t>
            </a:r>
          </a:p>
        </p:txBody>
      </p:sp>
      <p:sp>
        <p:nvSpPr>
          <p:cNvPr id="215" name="Retângulo 214"/>
          <p:cNvSpPr/>
          <p:nvPr/>
        </p:nvSpPr>
        <p:spPr>
          <a:xfrm>
            <a:off x="4770152" y="7435866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de Gestão do Conhecimento Organizacional</a:t>
            </a:r>
          </a:p>
        </p:txBody>
      </p:sp>
      <p:cxnSp>
        <p:nvCxnSpPr>
          <p:cNvPr id="216" name="Conector angulado 215"/>
          <p:cNvCxnSpPr>
            <a:stCxn id="683" idx="0"/>
            <a:endCxn id="214" idx="0"/>
          </p:cNvCxnSpPr>
          <p:nvPr/>
        </p:nvCxnSpPr>
        <p:spPr>
          <a:xfrm rot="16200000" flipV="1">
            <a:off x="1281317" y="7089715"/>
            <a:ext cx="3028" cy="695330"/>
          </a:xfrm>
          <a:prstGeom prst="bentConnector3">
            <a:avLst>
              <a:gd name="adj1" fmla="val 24068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angulado 222"/>
          <p:cNvCxnSpPr>
            <a:stCxn id="215" idx="0"/>
            <a:endCxn id="686" idx="0"/>
          </p:cNvCxnSpPr>
          <p:nvPr/>
        </p:nvCxnSpPr>
        <p:spPr>
          <a:xfrm rot="16200000" flipH="1" flipV="1">
            <a:off x="4754498" y="7099240"/>
            <a:ext cx="3028" cy="676280"/>
          </a:xfrm>
          <a:prstGeom prst="bentConnector3">
            <a:avLst>
              <a:gd name="adj1" fmla="val -23068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tângulo 227"/>
          <p:cNvSpPr/>
          <p:nvPr/>
        </p:nvSpPr>
        <p:spPr>
          <a:xfrm>
            <a:off x="5446432" y="7432692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Centro de Difusão do Conhecimento</a:t>
            </a:r>
          </a:p>
        </p:txBody>
      </p:sp>
      <p:cxnSp>
        <p:nvCxnSpPr>
          <p:cNvPr id="231" name="Conector angulado 230"/>
          <p:cNvCxnSpPr>
            <a:stCxn id="228" idx="0"/>
            <a:endCxn id="215" idx="0"/>
          </p:cNvCxnSpPr>
          <p:nvPr/>
        </p:nvCxnSpPr>
        <p:spPr>
          <a:xfrm rot="16200000" flipH="1" flipV="1">
            <a:off x="5430705" y="7096139"/>
            <a:ext cx="3174" cy="676280"/>
          </a:xfrm>
          <a:prstGeom prst="bentConnector3">
            <a:avLst>
              <a:gd name="adj1" fmla="val -22006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tângulo 145"/>
          <p:cNvSpPr/>
          <p:nvPr/>
        </p:nvSpPr>
        <p:spPr>
          <a:xfrm>
            <a:off x="5729064" y="2595786"/>
            <a:ext cx="648000" cy="4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Assessorias de Gabinete</a:t>
            </a:r>
          </a:p>
        </p:txBody>
      </p:sp>
      <p:sp>
        <p:nvSpPr>
          <p:cNvPr id="153" name="Retângulo 152"/>
          <p:cNvSpPr/>
          <p:nvPr/>
        </p:nvSpPr>
        <p:spPr>
          <a:xfrm>
            <a:off x="109514" y="3850473"/>
            <a:ext cx="648000" cy="43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Adjunta de Pós-Graduação, Pesquisa e Inovação</a:t>
            </a:r>
          </a:p>
        </p:txBody>
      </p:sp>
      <p:cxnSp>
        <p:nvCxnSpPr>
          <p:cNvPr id="154" name="Conector angulado 693"/>
          <p:cNvCxnSpPr>
            <a:stCxn id="12" idx="1"/>
            <a:endCxn id="153" idx="0"/>
          </p:cNvCxnSpPr>
          <p:nvPr/>
        </p:nvCxnSpPr>
        <p:spPr>
          <a:xfrm rot="10800000" flipV="1">
            <a:off x="433514" y="3562853"/>
            <a:ext cx="61470" cy="28762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angulado 177"/>
          <p:cNvCxnSpPr>
            <a:stCxn id="21" idx="0"/>
            <a:endCxn id="146" idx="0"/>
          </p:cNvCxnSpPr>
          <p:nvPr/>
        </p:nvCxnSpPr>
        <p:spPr>
          <a:xfrm rot="16200000" flipH="1">
            <a:off x="5682829" y="2225551"/>
            <a:ext cx="6984" cy="733486"/>
          </a:xfrm>
          <a:prstGeom prst="bentConnector3">
            <a:avLst>
              <a:gd name="adj1" fmla="val -118198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tângulo 184"/>
          <p:cNvSpPr/>
          <p:nvPr/>
        </p:nvSpPr>
        <p:spPr>
          <a:xfrm>
            <a:off x="2285992" y="5848356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Fórum da Cultura</a:t>
            </a:r>
            <a:endParaRPr lang="pt-BR" sz="600" i="1" dirty="0" smtClean="0"/>
          </a:p>
        </p:txBody>
      </p:sp>
      <p:cxnSp>
        <p:nvCxnSpPr>
          <p:cNvPr id="186" name="Conector angulado 470"/>
          <p:cNvCxnSpPr>
            <a:stCxn id="13" idx="2"/>
            <a:endCxn id="185" idx="1"/>
          </p:cNvCxnSpPr>
          <p:nvPr/>
        </p:nvCxnSpPr>
        <p:spPr>
          <a:xfrm rot="16200000" flipH="1">
            <a:off x="1124117" y="4902480"/>
            <a:ext cx="2285503" cy="382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tângulo 191"/>
          <p:cNvSpPr/>
          <p:nvPr/>
        </p:nvSpPr>
        <p:spPr>
          <a:xfrm>
            <a:off x="5695966" y="3859008"/>
            <a:ext cx="648000" cy="43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Pró-Reitoria Adjunta de </a:t>
            </a:r>
            <a:r>
              <a:rPr lang="pt-BR" sz="600" dirty="0" err="1" smtClean="0"/>
              <a:t>Infraestrutura</a:t>
            </a:r>
            <a:endParaRPr lang="pt-BR" sz="600" dirty="0" smtClean="0"/>
          </a:p>
        </p:txBody>
      </p:sp>
      <p:cxnSp>
        <p:nvCxnSpPr>
          <p:cNvPr id="193" name="Conector angulado 192"/>
          <p:cNvCxnSpPr>
            <a:stCxn id="16" idx="2"/>
            <a:endCxn id="192" idx="0"/>
          </p:cNvCxnSpPr>
          <p:nvPr/>
        </p:nvCxnSpPr>
        <p:spPr>
          <a:xfrm rot="5400000">
            <a:off x="5983655" y="3822696"/>
            <a:ext cx="72623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tângulo 200"/>
          <p:cNvSpPr/>
          <p:nvPr/>
        </p:nvSpPr>
        <p:spPr>
          <a:xfrm>
            <a:off x="6124594" y="7440630"/>
            <a:ext cx="648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3375" tIns="23375" rIns="23375" bIns="23375" rtlCol="0" anchor="ctr"/>
          <a:lstStyle/>
          <a:p>
            <a:pPr algn="ctr"/>
            <a:r>
              <a:rPr lang="pt-BR" sz="600" dirty="0" smtClean="0"/>
              <a:t>Coordenação Geral de Sustentabilidade</a:t>
            </a:r>
          </a:p>
        </p:txBody>
      </p:sp>
      <p:cxnSp>
        <p:nvCxnSpPr>
          <p:cNvPr id="229" name="Conector angulado 228"/>
          <p:cNvCxnSpPr>
            <a:stCxn id="201" idx="0"/>
            <a:endCxn id="228" idx="0"/>
          </p:cNvCxnSpPr>
          <p:nvPr/>
        </p:nvCxnSpPr>
        <p:spPr>
          <a:xfrm rot="16200000" flipV="1">
            <a:off x="6105544" y="7097580"/>
            <a:ext cx="7938" cy="678162"/>
          </a:xfrm>
          <a:prstGeom prst="bentConnector3">
            <a:avLst>
              <a:gd name="adj1" fmla="val 9799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305</Words>
  <Application>Microsoft Office PowerPoint</Application>
  <PresentationFormat>Papel A4 (210 x 297 mm)</PresentationFormat>
  <Paragraphs>87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UFJF</cp:lastModifiedBy>
  <cp:revision>178</cp:revision>
  <dcterms:created xsi:type="dcterms:W3CDTF">2015-02-24T17:23:06Z</dcterms:created>
  <dcterms:modified xsi:type="dcterms:W3CDTF">2015-12-18T20:39:50Z</dcterms:modified>
</cp:coreProperties>
</file>