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6"/>
  </p:notesMasterIdLst>
  <p:handoutMasterIdLst>
    <p:handoutMasterId r:id="rId37"/>
  </p:handoutMasterIdLst>
  <p:sldIdLst>
    <p:sldId id="299" r:id="rId2"/>
    <p:sldId id="377" r:id="rId3"/>
    <p:sldId id="334" r:id="rId4"/>
    <p:sldId id="313" r:id="rId5"/>
    <p:sldId id="314" r:id="rId6"/>
    <p:sldId id="306" r:id="rId7"/>
    <p:sldId id="308" r:id="rId8"/>
    <p:sldId id="309" r:id="rId9"/>
    <p:sldId id="310" r:id="rId10"/>
    <p:sldId id="378" r:id="rId11"/>
    <p:sldId id="312" r:id="rId12"/>
    <p:sldId id="371" r:id="rId13"/>
    <p:sldId id="380" r:id="rId14"/>
    <p:sldId id="372" r:id="rId15"/>
    <p:sldId id="373" r:id="rId16"/>
    <p:sldId id="374" r:id="rId17"/>
    <p:sldId id="379" r:id="rId18"/>
    <p:sldId id="375" r:id="rId19"/>
    <p:sldId id="381" r:id="rId20"/>
    <p:sldId id="376" r:id="rId21"/>
    <p:sldId id="367" r:id="rId22"/>
    <p:sldId id="368" r:id="rId23"/>
    <p:sldId id="369" r:id="rId24"/>
    <p:sldId id="366" r:id="rId25"/>
    <p:sldId id="315" r:id="rId26"/>
    <p:sldId id="257" r:id="rId27"/>
    <p:sldId id="297" r:id="rId28"/>
    <p:sldId id="291" r:id="rId29"/>
    <p:sldId id="293" r:id="rId30"/>
    <p:sldId id="289" r:id="rId31"/>
    <p:sldId id="294" r:id="rId32"/>
    <p:sldId id="295" r:id="rId33"/>
    <p:sldId id="300" r:id="rId34"/>
    <p:sldId id="365" r:id="rId35"/>
  </p:sldIdLst>
  <p:sldSz cx="9144000" cy="6858000" type="screen4x3"/>
  <p:notesSz cx="6858000" cy="9144000"/>
  <p:defaultTextStyle>
    <a:defPPr>
      <a:defRPr lang="pt-B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1037" autoAdjust="0"/>
  </p:normalViewPr>
  <p:slideViewPr>
    <p:cSldViewPr snapToObjects="1">
      <p:cViewPr>
        <p:scale>
          <a:sx n="80" d="100"/>
          <a:sy n="80" d="100"/>
        </p:scale>
        <p:origin x="-1037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081BEF-7D6F-415D-950A-F366A0FACB2F}" type="doc">
      <dgm:prSet loTypeId="urn:microsoft.com/office/officeart/2008/layout/VerticalCurvedList" loCatId="list" qsTypeId="urn:microsoft.com/office/officeart/2005/8/quickstyle/simple4" qsCatId="simple" csTypeId="urn:microsoft.com/office/officeart/2005/8/colors/accent4_4" csCatId="accent4" phldr="1"/>
      <dgm:spPr/>
      <dgm:t>
        <a:bodyPr/>
        <a:lstStyle/>
        <a:p>
          <a:endParaRPr lang="pt-BR"/>
        </a:p>
      </dgm:t>
    </dgm:pt>
    <dgm:pt modelId="{065CB38E-4075-40D2-8E62-D72CB26A379A}">
      <dgm:prSet phldrT="[Texto]"/>
      <dgm:spPr/>
      <dgm:t>
        <a:bodyPr/>
        <a:lstStyle/>
        <a:p>
          <a:r>
            <a:rPr lang="pt-BR" dirty="0" smtClean="0"/>
            <a:t>Levantamento do patrimônio de IP do município, apurando qual a tecnologia existente em cada luminária (tipo de lâmpada, consumo, reator, foto sensor, etc.)</a:t>
          </a:r>
          <a:endParaRPr lang="pt-BR" dirty="0"/>
        </a:p>
      </dgm:t>
    </dgm:pt>
    <dgm:pt modelId="{D53B5C36-D046-4769-BF31-68C2C701E8FE}" type="parTrans" cxnId="{DFA975D0-F84A-4DF3-B41E-A2723111F185}">
      <dgm:prSet/>
      <dgm:spPr/>
      <dgm:t>
        <a:bodyPr/>
        <a:lstStyle/>
        <a:p>
          <a:endParaRPr lang="pt-BR"/>
        </a:p>
      </dgm:t>
    </dgm:pt>
    <dgm:pt modelId="{5DFDE11F-023B-440E-ADC8-2E8EC884AB4D}" type="sibTrans" cxnId="{DFA975D0-F84A-4DF3-B41E-A2723111F185}">
      <dgm:prSet/>
      <dgm:spPr/>
      <dgm:t>
        <a:bodyPr/>
        <a:lstStyle/>
        <a:p>
          <a:endParaRPr lang="pt-BR"/>
        </a:p>
      </dgm:t>
    </dgm:pt>
    <dgm:pt modelId="{BDC51453-D297-4E1D-98E3-43878D655429}">
      <dgm:prSet phldrT="[Texto]"/>
      <dgm:spPr/>
      <dgm:t>
        <a:bodyPr/>
        <a:lstStyle/>
        <a:p>
          <a:r>
            <a:rPr lang="pt-BR" dirty="0" smtClean="0"/>
            <a:t>Levantamento de coordenadas geográficas dos postes com GPS</a:t>
          </a:r>
          <a:endParaRPr lang="pt-BR" dirty="0"/>
        </a:p>
      </dgm:t>
    </dgm:pt>
    <dgm:pt modelId="{237DA641-0CEB-4A8A-AC5A-88AC8C7D83B0}" type="parTrans" cxnId="{4A062BD7-BE36-4370-A18B-AF1962748914}">
      <dgm:prSet/>
      <dgm:spPr/>
      <dgm:t>
        <a:bodyPr/>
        <a:lstStyle/>
        <a:p>
          <a:endParaRPr lang="pt-BR"/>
        </a:p>
      </dgm:t>
    </dgm:pt>
    <dgm:pt modelId="{D6FC1BE3-8510-4F0E-AE56-C9FD9BF530A1}" type="sibTrans" cxnId="{4A062BD7-BE36-4370-A18B-AF1962748914}">
      <dgm:prSet/>
      <dgm:spPr/>
      <dgm:t>
        <a:bodyPr/>
        <a:lstStyle/>
        <a:p>
          <a:endParaRPr lang="pt-BR"/>
        </a:p>
      </dgm:t>
    </dgm:pt>
    <dgm:pt modelId="{C3303774-E44D-4F22-BFC4-7EDBF6A89B86}">
      <dgm:prSet phldrT="[Texto]"/>
      <dgm:spPr/>
      <dgm:t>
        <a:bodyPr/>
        <a:lstStyle/>
        <a:p>
          <a:r>
            <a:rPr lang="pt-BR" dirty="0" smtClean="0"/>
            <a:t>Levantamento do estoque de material de IP</a:t>
          </a:r>
          <a:endParaRPr lang="pt-BR" dirty="0"/>
        </a:p>
      </dgm:t>
    </dgm:pt>
    <dgm:pt modelId="{50C93CDE-8590-4FBC-BE91-C8FDDF8777F3}" type="parTrans" cxnId="{5CF63C9A-D3B2-4EDD-8C63-F749A95F405A}">
      <dgm:prSet/>
      <dgm:spPr/>
      <dgm:t>
        <a:bodyPr/>
        <a:lstStyle/>
        <a:p>
          <a:endParaRPr lang="pt-BR"/>
        </a:p>
      </dgm:t>
    </dgm:pt>
    <dgm:pt modelId="{5F962FD5-F336-4467-815D-40A7B824A24A}" type="sibTrans" cxnId="{5CF63C9A-D3B2-4EDD-8C63-F749A95F405A}">
      <dgm:prSet/>
      <dgm:spPr/>
      <dgm:t>
        <a:bodyPr/>
        <a:lstStyle/>
        <a:p>
          <a:endParaRPr lang="pt-BR"/>
        </a:p>
      </dgm:t>
    </dgm:pt>
    <dgm:pt modelId="{2E614AA6-A1AB-4459-AF33-593A2C880F49}">
      <dgm:prSet phldrT="[Texto]"/>
      <dgm:spPr/>
      <dgm:t>
        <a:bodyPr/>
        <a:lstStyle/>
        <a:p>
          <a:r>
            <a:rPr lang="pt-BR" dirty="0" smtClean="0"/>
            <a:t>Identificação dos pontos com numeração individual (adesivo ou placa)</a:t>
          </a:r>
          <a:endParaRPr lang="pt-BR" dirty="0"/>
        </a:p>
      </dgm:t>
    </dgm:pt>
    <dgm:pt modelId="{5EF99D54-50BE-45B1-AB20-B6252394BAC2}" type="parTrans" cxnId="{A18E18C5-CFC4-478F-9225-1DB0D2F61888}">
      <dgm:prSet/>
      <dgm:spPr/>
      <dgm:t>
        <a:bodyPr/>
        <a:lstStyle/>
        <a:p>
          <a:endParaRPr lang="pt-BR"/>
        </a:p>
      </dgm:t>
    </dgm:pt>
    <dgm:pt modelId="{15DB7EA6-5830-4296-B4FD-0E9C29D44532}" type="sibTrans" cxnId="{A18E18C5-CFC4-478F-9225-1DB0D2F61888}">
      <dgm:prSet/>
      <dgm:spPr/>
      <dgm:t>
        <a:bodyPr/>
        <a:lstStyle/>
        <a:p>
          <a:endParaRPr lang="pt-BR"/>
        </a:p>
      </dgm:t>
    </dgm:pt>
    <dgm:pt modelId="{3CE87EA9-D434-4024-9512-35E5A2887D10}" type="pres">
      <dgm:prSet presAssocID="{CE081BEF-7D6F-415D-950A-F366A0FACB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2BCED21F-32D6-46A0-AB85-678E1CF04BD9}" type="pres">
      <dgm:prSet presAssocID="{CE081BEF-7D6F-415D-950A-F366A0FACB2F}" presName="Name1" presStyleCnt="0"/>
      <dgm:spPr/>
    </dgm:pt>
    <dgm:pt modelId="{B92A7DA7-ADAD-4E13-B72A-59AC1CC32E0A}" type="pres">
      <dgm:prSet presAssocID="{CE081BEF-7D6F-415D-950A-F366A0FACB2F}" presName="cycle" presStyleCnt="0"/>
      <dgm:spPr/>
    </dgm:pt>
    <dgm:pt modelId="{435F9AA0-16B3-444D-B52E-7EAE62C9CE76}" type="pres">
      <dgm:prSet presAssocID="{CE081BEF-7D6F-415D-950A-F366A0FACB2F}" presName="srcNode" presStyleLbl="node1" presStyleIdx="0" presStyleCnt="4"/>
      <dgm:spPr/>
    </dgm:pt>
    <dgm:pt modelId="{A09558CA-4F38-4FE4-BEF2-643E56D731BC}" type="pres">
      <dgm:prSet presAssocID="{CE081BEF-7D6F-415D-950A-F366A0FACB2F}" presName="conn" presStyleLbl="parChTrans1D2" presStyleIdx="0" presStyleCnt="1"/>
      <dgm:spPr/>
      <dgm:t>
        <a:bodyPr/>
        <a:lstStyle/>
        <a:p>
          <a:endParaRPr lang="pt-BR"/>
        </a:p>
      </dgm:t>
    </dgm:pt>
    <dgm:pt modelId="{5D6204ED-D5BE-44FE-A8A4-FD465B33057C}" type="pres">
      <dgm:prSet presAssocID="{CE081BEF-7D6F-415D-950A-F366A0FACB2F}" presName="extraNode" presStyleLbl="node1" presStyleIdx="0" presStyleCnt="4"/>
      <dgm:spPr/>
    </dgm:pt>
    <dgm:pt modelId="{383AC25A-8C79-481F-9C5D-69B8660A763B}" type="pres">
      <dgm:prSet presAssocID="{CE081BEF-7D6F-415D-950A-F366A0FACB2F}" presName="dstNode" presStyleLbl="node1" presStyleIdx="0" presStyleCnt="4"/>
      <dgm:spPr/>
    </dgm:pt>
    <dgm:pt modelId="{5321D171-9BB3-45FE-B3C4-28F2C68A74E9}" type="pres">
      <dgm:prSet presAssocID="{065CB38E-4075-40D2-8E62-D72CB26A379A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45FA485-E486-410F-A25F-524BC6716530}" type="pres">
      <dgm:prSet presAssocID="{065CB38E-4075-40D2-8E62-D72CB26A379A}" presName="accent_1" presStyleCnt="0"/>
      <dgm:spPr/>
    </dgm:pt>
    <dgm:pt modelId="{FE9D9E88-FEF5-4C22-B0CA-713854383050}" type="pres">
      <dgm:prSet presAssocID="{065CB38E-4075-40D2-8E62-D72CB26A379A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4">
              <a:lumMod val="40000"/>
              <a:lumOff val="60000"/>
            </a:schemeClr>
          </a:solidFill>
        </a:ln>
      </dgm:spPr>
    </dgm:pt>
    <dgm:pt modelId="{B42939F0-CAE6-445F-84C6-13F9412DA798}" type="pres">
      <dgm:prSet presAssocID="{BDC51453-D297-4E1D-98E3-43878D6554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87649F-04C2-432B-AA0F-5636E1CC53AA}" type="pres">
      <dgm:prSet presAssocID="{BDC51453-D297-4E1D-98E3-43878D655429}" presName="accent_2" presStyleCnt="0"/>
      <dgm:spPr/>
    </dgm:pt>
    <dgm:pt modelId="{4A75A367-14BE-453F-BD55-6B671A48C34F}" type="pres">
      <dgm:prSet presAssocID="{BDC51453-D297-4E1D-98E3-43878D655429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38100">
          <a:solidFill>
            <a:schemeClr val="accent4">
              <a:lumMod val="40000"/>
              <a:lumOff val="60000"/>
            </a:schemeClr>
          </a:solidFill>
        </a:ln>
      </dgm:spPr>
    </dgm:pt>
    <dgm:pt modelId="{AFCE6ABA-30B5-4B18-A946-715FA14CFE72}" type="pres">
      <dgm:prSet presAssocID="{2E614AA6-A1AB-4459-AF33-593A2C880F4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EF6EE6-40B1-4670-9A42-0B716E204A66}" type="pres">
      <dgm:prSet presAssocID="{2E614AA6-A1AB-4459-AF33-593A2C880F49}" presName="accent_3" presStyleCnt="0"/>
      <dgm:spPr/>
    </dgm:pt>
    <dgm:pt modelId="{E06F6FC5-CFCA-47BE-803A-AA68B8ABF610}" type="pres">
      <dgm:prSet presAssocID="{2E614AA6-A1AB-4459-AF33-593A2C880F49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38100">
          <a:solidFill>
            <a:schemeClr val="accent4">
              <a:lumMod val="40000"/>
              <a:lumOff val="60000"/>
            </a:schemeClr>
          </a:solidFill>
        </a:ln>
      </dgm:spPr>
    </dgm:pt>
    <dgm:pt modelId="{3BAD5364-987A-4941-94EA-DE4DDDE81A71}" type="pres">
      <dgm:prSet presAssocID="{C3303774-E44D-4F22-BFC4-7EDBF6A89B8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7EAB45-D862-46BA-8A5B-C03E78B400C9}" type="pres">
      <dgm:prSet presAssocID="{C3303774-E44D-4F22-BFC4-7EDBF6A89B86}" presName="accent_4" presStyleCnt="0"/>
      <dgm:spPr/>
    </dgm:pt>
    <dgm:pt modelId="{EE9F8E7C-3EC5-4F1C-9CEB-3DA558D93EE4}" type="pres">
      <dgm:prSet presAssocID="{C3303774-E44D-4F22-BFC4-7EDBF6A89B86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chemeClr val="accent4">
              <a:lumMod val="40000"/>
              <a:lumOff val="60000"/>
            </a:schemeClr>
          </a:solidFill>
        </a:ln>
      </dgm:spPr>
    </dgm:pt>
  </dgm:ptLst>
  <dgm:cxnLst>
    <dgm:cxn modelId="{DFA975D0-F84A-4DF3-B41E-A2723111F185}" srcId="{CE081BEF-7D6F-415D-950A-F366A0FACB2F}" destId="{065CB38E-4075-40D2-8E62-D72CB26A379A}" srcOrd="0" destOrd="0" parTransId="{D53B5C36-D046-4769-BF31-68C2C701E8FE}" sibTransId="{5DFDE11F-023B-440E-ADC8-2E8EC884AB4D}"/>
    <dgm:cxn modelId="{4A062BD7-BE36-4370-A18B-AF1962748914}" srcId="{CE081BEF-7D6F-415D-950A-F366A0FACB2F}" destId="{BDC51453-D297-4E1D-98E3-43878D655429}" srcOrd="1" destOrd="0" parTransId="{237DA641-0CEB-4A8A-AC5A-88AC8C7D83B0}" sibTransId="{D6FC1BE3-8510-4F0E-AE56-C9FD9BF530A1}"/>
    <dgm:cxn modelId="{A18E18C5-CFC4-478F-9225-1DB0D2F61888}" srcId="{CE081BEF-7D6F-415D-950A-F366A0FACB2F}" destId="{2E614AA6-A1AB-4459-AF33-593A2C880F49}" srcOrd="2" destOrd="0" parTransId="{5EF99D54-50BE-45B1-AB20-B6252394BAC2}" sibTransId="{15DB7EA6-5830-4296-B4FD-0E9C29D44532}"/>
    <dgm:cxn modelId="{524AD3C8-BDFD-48A9-A4A9-266D55A1D3EB}" type="presOf" srcId="{BDC51453-D297-4E1D-98E3-43878D655429}" destId="{B42939F0-CAE6-445F-84C6-13F9412DA798}" srcOrd="0" destOrd="0" presId="urn:microsoft.com/office/officeart/2008/layout/VerticalCurvedList"/>
    <dgm:cxn modelId="{90509F57-3725-4846-9EC9-5DDE29C1D2AF}" type="presOf" srcId="{CE081BEF-7D6F-415D-950A-F366A0FACB2F}" destId="{3CE87EA9-D434-4024-9512-35E5A2887D10}" srcOrd="0" destOrd="0" presId="urn:microsoft.com/office/officeart/2008/layout/VerticalCurvedList"/>
    <dgm:cxn modelId="{5CF63C9A-D3B2-4EDD-8C63-F749A95F405A}" srcId="{CE081BEF-7D6F-415D-950A-F366A0FACB2F}" destId="{C3303774-E44D-4F22-BFC4-7EDBF6A89B86}" srcOrd="3" destOrd="0" parTransId="{50C93CDE-8590-4FBC-BE91-C8FDDF8777F3}" sibTransId="{5F962FD5-F336-4467-815D-40A7B824A24A}"/>
    <dgm:cxn modelId="{FBBD6B40-AA3C-449B-A2A5-9E43BC179371}" type="presOf" srcId="{065CB38E-4075-40D2-8E62-D72CB26A379A}" destId="{5321D171-9BB3-45FE-B3C4-28F2C68A74E9}" srcOrd="0" destOrd="0" presId="urn:microsoft.com/office/officeart/2008/layout/VerticalCurvedList"/>
    <dgm:cxn modelId="{F24682BD-C41B-435E-9319-AC1AFE0C4381}" type="presOf" srcId="{2E614AA6-A1AB-4459-AF33-593A2C880F49}" destId="{AFCE6ABA-30B5-4B18-A946-715FA14CFE72}" srcOrd="0" destOrd="0" presId="urn:microsoft.com/office/officeart/2008/layout/VerticalCurvedList"/>
    <dgm:cxn modelId="{F6853F9C-B529-48C2-BCB4-5EDC8553DA42}" type="presOf" srcId="{C3303774-E44D-4F22-BFC4-7EDBF6A89B86}" destId="{3BAD5364-987A-4941-94EA-DE4DDDE81A71}" srcOrd="0" destOrd="0" presId="urn:microsoft.com/office/officeart/2008/layout/VerticalCurvedList"/>
    <dgm:cxn modelId="{F141CDE5-593E-4C29-B6A4-DD2393E18194}" type="presOf" srcId="{5DFDE11F-023B-440E-ADC8-2E8EC884AB4D}" destId="{A09558CA-4F38-4FE4-BEF2-643E56D731BC}" srcOrd="0" destOrd="0" presId="urn:microsoft.com/office/officeart/2008/layout/VerticalCurvedList"/>
    <dgm:cxn modelId="{4D9A4BF4-244B-4FC9-98F1-01D89F5D1E99}" type="presParOf" srcId="{3CE87EA9-D434-4024-9512-35E5A2887D10}" destId="{2BCED21F-32D6-46A0-AB85-678E1CF04BD9}" srcOrd="0" destOrd="0" presId="urn:microsoft.com/office/officeart/2008/layout/VerticalCurvedList"/>
    <dgm:cxn modelId="{FBFAA09E-8513-4954-9CB6-905981CDDC13}" type="presParOf" srcId="{2BCED21F-32D6-46A0-AB85-678E1CF04BD9}" destId="{B92A7DA7-ADAD-4E13-B72A-59AC1CC32E0A}" srcOrd="0" destOrd="0" presId="urn:microsoft.com/office/officeart/2008/layout/VerticalCurvedList"/>
    <dgm:cxn modelId="{2744D20D-9D6C-4B2D-9529-4AFAC51E50C9}" type="presParOf" srcId="{B92A7DA7-ADAD-4E13-B72A-59AC1CC32E0A}" destId="{435F9AA0-16B3-444D-B52E-7EAE62C9CE76}" srcOrd="0" destOrd="0" presId="urn:microsoft.com/office/officeart/2008/layout/VerticalCurvedList"/>
    <dgm:cxn modelId="{CE86C70D-62D2-4DB3-AE3E-4A398BE63089}" type="presParOf" srcId="{B92A7DA7-ADAD-4E13-B72A-59AC1CC32E0A}" destId="{A09558CA-4F38-4FE4-BEF2-643E56D731BC}" srcOrd="1" destOrd="0" presId="urn:microsoft.com/office/officeart/2008/layout/VerticalCurvedList"/>
    <dgm:cxn modelId="{4D314273-AA19-43CF-9FDD-3E703739CB69}" type="presParOf" srcId="{B92A7DA7-ADAD-4E13-B72A-59AC1CC32E0A}" destId="{5D6204ED-D5BE-44FE-A8A4-FD465B33057C}" srcOrd="2" destOrd="0" presId="urn:microsoft.com/office/officeart/2008/layout/VerticalCurvedList"/>
    <dgm:cxn modelId="{E656AE51-1DD4-42D3-8060-E2BB4995B24F}" type="presParOf" srcId="{B92A7DA7-ADAD-4E13-B72A-59AC1CC32E0A}" destId="{383AC25A-8C79-481F-9C5D-69B8660A763B}" srcOrd="3" destOrd="0" presId="urn:microsoft.com/office/officeart/2008/layout/VerticalCurvedList"/>
    <dgm:cxn modelId="{46A651E4-17CE-4417-9818-4FB49C528BE2}" type="presParOf" srcId="{2BCED21F-32D6-46A0-AB85-678E1CF04BD9}" destId="{5321D171-9BB3-45FE-B3C4-28F2C68A74E9}" srcOrd="1" destOrd="0" presId="urn:microsoft.com/office/officeart/2008/layout/VerticalCurvedList"/>
    <dgm:cxn modelId="{2DF4DB94-0855-4951-BB05-820540F986C1}" type="presParOf" srcId="{2BCED21F-32D6-46A0-AB85-678E1CF04BD9}" destId="{B45FA485-E486-410F-A25F-524BC6716530}" srcOrd="2" destOrd="0" presId="urn:microsoft.com/office/officeart/2008/layout/VerticalCurvedList"/>
    <dgm:cxn modelId="{71501D79-9C73-4EB3-BBA1-1A587911BA4D}" type="presParOf" srcId="{B45FA485-E486-410F-A25F-524BC6716530}" destId="{FE9D9E88-FEF5-4C22-B0CA-713854383050}" srcOrd="0" destOrd="0" presId="urn:microsoft.com/office/officeart/2008/layout/VerticalCurvedList"/>
    <dgm:cxn modelId="{959DC756-D79F-4551-8DAC-98CC64651304}" type="presParOf" srcId="{2BCED21F-32D6-46A0-AB85-678E1CF04BD9}" destId="{B42939F0-CAE6-445F-84C6-13F9412DA798}" srcOrd="3" destOrd="0" presId="urn:microsoft.com/office/officeart/2008/layout/VerticalCurvedList"/>
    <dgm:cxn modelId="{E56767A0-1C24-4F6E-9682-FD20BBA150F8}" type="presParOf" srcId="{2BCED21F-32D6-46A0-AB85-678E1CF04BD9}" destId="{9387649F-04C2-432B-AA0F-5636E1CC53AA}" srcOrd="4" destOrd="0" presId="urn:microsoft.com/office/officeart/2008/layout/VerticalCurvedList"/>
    <dgm:cxn modelId="{A45DC949-31BB-415D-B8E1-2BBB4554D3D7}" type="presParOf" srcId="{9387649F-04C2-432B-AA0F-5636E1CC53AA}" destId="{4A75A367-14BE-453F-BD55-6B671A48C34F}" srcOrd="0" destOrd="0" presId="urn:microsoft.com/office/officeart/2008/layout/VerticalCurvedList"/>
    <dgm:cxn modelId="{B9A7453C-7AC6-4A7E-97FF-593F84A833EF}" type="presParOf" srcId="{2BCED21F-32D6-46A0-AB85-678E1CF04BD9}" destId="{AFCE6ABA-30B5-4B18-A946-715FA14CFE72}" srcOrd="5" destOrd="0" presId="urn:microsoft.com/office/officeart/2008/layout/VerticalCurvedList"/>
    <dgm:cxn modelId="{B41A103C-53AD-4122-A6F2-1C397D7AA2A4}" type="presParOf" srcId="{2BCED21F-32D6-46A0-AB85-678E1CF04BD9}" destId="{64EF6EE6-40B1-4670-9A42-0B716E204A66}" srcOrd="6" destOrd="0" presId="urn:microsoft.com/office/officeart/2008/layout/VerticalCurvedList"/>
    <dgm:cxn modelId="{7A49F426-878D-45AB-BE44-4EA290DAA56A}" type="presParOf" srcId="{64EF6EE6-40B1-4670-9A42-0B716E204A66}" destId="{E06F6FC5-CFCA-47BE-803A-AA68B8ABF610}" srcOrd="0" destOrd="0" presId="urn:microsoft.com/office/officeart/2008/layout/VerticalCurvedList"/>
    <dgm:cxn modelId="{6C2282A1-D634-446D-A5A1-75140D40D758}" type="presParOf" srcId="{2BCED21F-32D6-46A0-AB85-678E1CF04BD9}" destId="{3BAD5364-987A-4941-94EA-DE4DDDE81A71}" srcOrd="7" destOrd="0" presId="urn:microsoft.com/office/officeart/2008/layout/VerticalCurvedList"/>
    <dgm:cxn modelId="{D2726840-F6BB-437E-855C-9CE7030E966D}" type="presParOf" srcId="{2BCED21F-32D6-46A0-AB85-678E1CF04BD9}" destId="{497EAB45-D862-46BA-8A5B-C03E78B400C9}" srcOrd="8" destOrd="0" presId="urn:microsoft.com/office/officeart/2008/layout/VerticalCurvedList"/>
    <dgm:cxn modelId="{16454D0A-EDD4-40B6-A700-41783B98B9A1}" type="presParOf" srcId="{497EAB45-D862-46BA-8A5B-C03E78B400C9}" destId="{EE9F8E7C-3EC5-4F1C-9CEB-3DA558D93EE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106352-9085-464D-BCFE-A63D551E049A}" type="doc">
      <dgm:prSet loTypeId="urn:microsoft.com/office/officeart/2005/8/layout/chevron1" loCatId="process" qsTypeId="urn:microsoft.com/office/officeart/2005/8/quickstyle/simple4" qsCatId="simple" csTypeId="urn:microsoft.com/office/officeart/2005/8/colors/accent6_4" csCatId="accent6" phldr="1"/>
      <dgm:spPr/>
      <dgm:t>
        <a:bodyPr/>
        <a:lstStyle/>
        <a:p>
          <a:endParaRPr lang="pt-BR"/>
        </a:p>
      </dgm:t>
    </dgm:pt>
    <dgm:pt modelId="{7D871121-4D6F-4E85-B089-B029F9923051}">
      <dgm:prSet phldrT="[Texto]"/>
      <dgm:spPr/>
      <dgm:t>
        <a:bodyPr/>
        <a:lstStyle/>
        <a:p>
          <a:r>
            <a:rPr lang="pt-BR" dirty="0" smtClean="0"/>
            <a:t>Projeto Executivo</a:t>
          </a:r>
          <a:endParaRPr lang="pt-BR" dirty="0"/>
        </a:p>
      </dgm:t>
    </dgm:pt>
    <dgm:pt modelId="{AC229824-97B3-433F-B1D6-BCE61C84C949}" type="parTrans" cxnId="{1C661787-2584-4759-995C-D7DD9276FAC8}">
      <dgm:prSet/>
      <dgm:spPr/>
      <dgm:t>
        <a:bodyPr/>
        <a:lstStyle/>
        <a:p>
          <a:endParaRPr lang="pt-BR"/>
        </a:p>
      </dgm:t>
    </dgm:pt>
    <dgm:pt modelId="{8EC716AF-9AC9-4D53-A147-2F587BDFF1AE}" type="sibTrans" cxnId="{1C661787-2584-4759-995C-D7DD9276FAC8}">
      <dgm:prSet/>
      <dgm:spPr/>
      <dgm:t>
        <a:bodyPr/>
        <a:lstStyle/>
        <a:p>
          <a:endParaRPr lang="pt-BR"/>
        </a:p>
      </dgm:t>
    </dgm:pt>
    <dgm:pt modelId="{437D84BC-1101-46A4-B5B3-8ADD6477DD35}">
      <dgm:prSet phldrT="[Texto]"/>
      <dgm:spPr/>
      <dgm:t>
        <a:bodyPr/>
        <a:lstStyle/>
        <a:p>
          <a:r>
            <a:rPr lang="pt-BR" dirty="0" smtClean="0"/>
            <a:t>Eliminação de Defeitos e Falhas</a:t>
          </a:r>
          <a:endParaRPr lang="pt-BR" dirty="0"/>
        </a:p>
      </dgm:t>
    </dgm:pt>
    <dgm:pt modelId="{E6C77ABC-65D7-41C8-8173-3ADB5DA0AA40}" type="parTrans" cxnId="{4F4986E7-A36D-4CA4-82C0-4FFE618A1D29}">
      <dgm:prSet/>
      <dgm:spPr/>
      <dgm:t>
        <a:bodyPr/>
        <a:lstStyle/>
        <a:p>
          <a:endParaRPr lang="pt-BR"/>
        </a:p>
      </dgm:t>
    </dgm:pt>
    <dgm:pt modelId="{BD21042B-B42E-4F24-A110-99DC46DA2BF0}" type="sibTrans" cxnId="{4F4986E7-A36D-4CA4-82C0-4FFE618A1D29}">
      <dgm:prSet/>
      <dgm:spPr/>
      <dgm:t>
        <a:bodyPr/>
        <a:lstStyle/>
        <a:p>
          <a:endParaRPr lang="pt-BR"/>
        </a:p>
      </dgm:t>
    </dgm:pt>
    <dgm:pt modelId="{0C404F1F-C421-4174-A6EE-A0F6BAA222BE}">
      <dgm:prSet phldrT="[Texto]"/>
      <dgm:spPr/>
      <dgm:t>
        <a:bodyPr/>
        <a:lstStyle/>
        <a:p>
          <a:r>
            <a:rPr lang="pt-BR" dirty="0" smtClean="0"/>
            <a:t>Redução do Déficit</a:t>
          </a:r>
          <a:endParaRPr lang="pt-BR" dirty="0"/>
        </a:p>
      </dgm:t>
    </dgm:pt>
    <dgm:pt modelId="{D2F83A7D-2D20-4E8D-8737-73E7B7E23B95}" type="parTrans" cxnId="{77430B7D-5DCE-4B4E-B3AC-3EBF31017016}">
      <dgm:prSet/>
      <dgm:spPr/>
      <dgm:t>
        <a:bodyPr/>
        <a:lstStyle/>
        <a:p>
          <a:endParaRPr lang="pt-BR"/>
        </a:p>
      </dgm:t>
    </dgm:pt>
    <dgm:pt modelId="{645FC458-1EC0-4D04-A238-8645953E7CBD}" type="sibTrans" cxnId="{77430B7D-5DCE-4B4E-B3AC-3EBF31017016}">
      <dgm:prSet/>
      <dgm:spPr/>
      <dgm:t>
        <a:bodyPr/>
        <a:lstStyle/>
        <a:p>
          <a:endParaRPr lang="pt-BR"/>
        </a:p>
      </dgm:t>
    </dgm:pt>
    <dgm:pt modelId="{EB8A6530-D4FA-40C7-A0F2-115305408D26}">
      <dgm:prSet phldrT="[Texto]"/>
      <dgm:spPr/>
      <dgm:t>
        <a:bodyPr/>
        <a:lstStyle/>
        <a:p>
          <a:r>
            <a:rPr lang="pt-BR" dirty="0" smtClean="0"/>
            <a:t>Instalação </a:t>
          </a:r>
          <a:r>
            <a:rPr lang="pt-BR" dirty="0" err="1" smtClean="0"/>
            <a:t>Control</a:t>
          </a:r>
          <a:r>
            <a:rPr lang="pt-BR" dirty="0" smtClean="0"/>
            <a:t> GIP</a:t>
          </a:r>
          <a:endParaRPr lang="pt-BR" dirty="0"/>
        </a:p>
      </dgm:t>
    </dgm:pt>
    <dgm:pt modelId="{2EBF80DF-0AB3-4600-A0B5-19B10EF7BD90}" type="parTrans" cxnId="{E4971E32-0FB6-4860-90CF-7A170280AEE7}">
      <dgm:prSet/>
      <dgm:spPr/>
      <dgm:t>
        <a:bodyPr/>
        <a:lstStyle/>
        <a:p>
          <a:endParaRPr lang="pt-BR"/>
        </a:p>
      </dgm:t>
    </dgm:pt>
    <dgm:pt modelId="{56E053F2-E9B9-48BA-B1FD-677CA78CDD64}" type="sibTrans" cxnId="{E4971E32-0FB6-4860-90CF-7A170280AEE7}">
      <dgm:prSet/>
      <dgm:spPr/>
      <dgm:t>
        <a:bodyPr/>
        <a:lstStyle/>
        <a:p>
          <a:endParaRPr lang="pt-BR"/>
        </a:p>
      </dgm:t>
    </dgm:pt>
    <dgm:pt modelId="{81F4CFEE-1E26-400C-A4CF-1772D01148F2}">
      <dgm:prSet phldrT="[Texto]" custT="1"/>
      <dgm:spPr/>
      <dgm:t>
        <a:bodyPr/>
        <a:lstStyle/>
        <a:p>
          <a:r>
            <a:rPr lang="pt-BR" sz="1200" dirty="0" err="1" smtClean="0"/>
            <a:t>Aquisção</a:t>
          </a:r>
          <a:r>
            <a:rPr lang="pt-BR" sz="1200" dirty="0" smtClean="0"/>
            <a:t> Energia Mercado Livre</a:t>
          </a:r>
          <a:endParaRPr lang="pt-BR" sz="1200" dirty="0"/>
        </a:p>
      </dgm:t>
    </dgm:pt>
    <dgm:pt modelId="{2BA2C7D0-7F94-4A73-BF34-9AF24BC67DA9}" type="parTrans" cxnId="{46E5EBD6-FC39-43E9-9D0B-23433CE2BDB0}">
      <dgm:prSet/>
      <dgm:spPr/>
      <dgm:t>
        <a:bodyPr/>
        <a:lstStyle/>
        <a:p>
          <a:endParaRPr lang="pt-BR"/>
        </a:p>
      </dgm:t>
    </dgm:pt>
    <dgm:pt modelId="{5B7EFC8E-90FE-495B-8163-F2BDEF2772DC}" type="sibTrans" cxnId="{46E5EBD6-FC39-43E9-9D0B-23433CE2BDB0}">
      <dgm:prSet/>
      <dgm:spPr/>
      <dgm:t>
        <a:bodyPr/>
        <a:lstStyle/>
        <a:p>
          <a:endParaRPr lang="pt-BR"/>
        </a:p>
      </dgm:t>
    </dgm:pt>
    <dgm:pt modelId="{DD03D0CD-EEF7-4D73-9CE1-F9CB3A24C94D}">
      <dgm:prSet phldrT="[Texto]"/>
      <dgm:spPr/>
      <dgm:t>
        <a:bodyPr/>
        <a:lstStyle/>
        <a:p>
          <a:r>
            <a:rPr lang="pt-BR" dirty="0" smtClean="0"/>
            <a:t>Plano de Migração</a:t>
          </a:r>
          <a:endParaRPr lang="pt-BR" dirty="0"/>
        </a:p>
      </dgm:t>
    </dgm:pt>
    <dgm:pt modelId="{F1088990-0025-446D-AA8F-41B5A1913C54}" type="parTrans" cxnId="{F31835D2-6941-479B-8848-1EBCC206F3E4}">
      <dgm:prSet/>
      <dgm:spPr/>
      <dgm:t>
        <a:bodyPr/>
        <a:lstStyle/>
        <a:p>
          <a:endParaRPr lang="pt-BR"/>
        </a:p>
      </dgm:t>
    </dgm:pt>
    <dgm:pt modelId="{1FCB2C29-A26F-40D4-95EA-0281BA35621E}" type="sibTrans" cxnId="{F31835D2-6941-479B-8848-1EBCC206F3E4}">
      <dgm:prSet/>
      <dgm:spPr/>
      <dgm:t>
        <a:bodyPr/>
        <a:lstStyle/>
        <a:p>
          <a:endParaRPr lang="pt-BR"/>
        </a:p>
      </dgm:t>
    </dgm:pt>
    <dgm:pt modelId="{D68D5D13-7D1F-45BC-BE90-02A57E29304B}" type="pres">
      <dgm:prSet presAssocID="{48106352-9085-464D-BCFE-A63D551E049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DC4A22B-FC8D-4671-9865-356A0FCED3DF}" type="pres">
      <dgm:prSet presAssocID="{7D871121-4D6F-4E85-B089-B029F992305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50759E-7537-489D-93BB-5D68CFBA9855}" type="pres">
      <dgm:prSet presAssocID="{8EC716AF-9AC9-4D53-A147-2F587BDFF1AE}" presName="parTxOnlySpace" presStyleCnt="0"/>
      <dgm:spPr/>
    </dgm:pt>
    <dgm:pt modelId="{38E9CDED-7425-4690-B138-01AFB0202707}" type="pres">
      <dgm:prSet presAssocID="{437D84BC-1101-46A4-B5B3-8ADD6477DD3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410A4D-8454-4C61-B014-F94DC5DD0AC6}" type="pres">
      <dgm:prSet presAssocID="{BD21042B-B42E-4F24-A110-99DC46DA2BF0}" presName="parTxOnlySpace" presStyleCnt="0"/>
      <dgm:spPr/>
    </dgm:pt>
    <dgm:pt modelId="{56D90FA9-7435-4D71-9D98-8F5028B28609}" type="pres">
      <dgm:prSet presAssocID="{0C404F1F-C421-4174-A6EE-A0F6BAA222B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7CE2A-0327-46B7-8CC9-FFAEF4D03D22}" type="pres">
      <dgm:prSet presAssocID="{645FC458-1EC0-4D04-A238-8645953E7CBD}" presName="parTxOnlySpace" presStyleCnt="0"/>
      <dgm:spPr/>
    </dgm:pt>
    <dgm:pt modelId="{8917BA34-E7FA-483D-8E44-BF8AFD72DAE4}" type="pres">
      <dgm:prSet presAssocID="{EB8A6530-D4FA-40C7-A0F2-115305408D2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051CCB-034D-466B-9F5F-FFDE625EC6ED}" type="pres">
      <dgm:prSet presAssocID="{56E053F2-E9B9-48BA-B1FD-677CA78CDD64}" presName="parTxOnlySpace" presStyleCnt="0"/>
      <dgm:spPr/>
    </dgm:pt>
    <dgm:pt modelId="{F3074740-7822-45CA-8E35-E4D9FB173A65}" type="pres">
      <dgm:prSet presAssocID="{81F4CFEE-1E26-400C-A4CF-1772D01148F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9F699F-7CFC-48B2-9A5D-0853C29033E6}" type="pres">
      <dgm:prSet presAssocID="{5B7EFC8E-90FE-495B-8163-F2BDEF2772DC}" presName="parTxOnlySpace" presStyleCnt="0"/>
      <dgm:spPr/>
    </dgm:pt>
    <dgm:pt modelId="{8C4D2F02-2060-41EA-A938-75AA48CD3C04}" type="pres">
      <dgm:prSet presAssocID="{DD03D0CD-EEF7-4D73-9CE1-F9CB3A24C94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28E1AD9-38BC-478D-8B2B-164D5591EF10}" type="presOf" srcId="{7D871121-4D6F-4E85-B089-B029F9923051}" destId="{ADC4A22B-FC8D-4671-9865-356A0FCED3DF}" srcOrd="0" destOrd="0" presId="urn:microsoft.com/office/officeart/2005/8/layout/chevron1"/>
    <dgm:cxn modelId="{4F4986E7-A36D-4CA4-82C0-4FFE618A1D29}" srcId="{48106352-9085-464D-BCFE-A63D551E049A}" destId="{437D84BC-1101-46A4-B5B3-8ADD6477DD35}" srcOrd="1" destOrd="0" parTransId="{E6C77ABC-65D7-41C8-8173-3ADB5DA0AA40}" sibTransId="{BD21042B-B42E-4F24-A110-99DC46DA2BF0}"/>
    <dgm:cxn modelId="{46E5EBD6-FC39-43E9-9D0B-23433CE2BDB0}" srcId="{48106352-9085-464D-BCFE-A63D551E049A}" destId="{81F4CFEE-1E26-400C-A4CF-1772D01148F2}" srcOrd="4" destOrd="0" parTransId="{2BA2C7D0-7F94-4A73-BF34-9AF24BC67DA9}" sibTransId="{5B7EFC8E-90FE-495B-8163-F2BDEF2772DC}"/>
    <dgm:cxn modelId="{1C661787-2584-4759-995C-D7DD9276FAC8}" srcId="{48106352-9085-464D-BCFE-A63D551E049A}" destId="{7D871121-4D6F-4E85-B089-B029F9923051}" srcOrd="0" destOrd="0" parTransId="{AC229824-97B3-433F-B1D6-BCE61C84C949}" sibTransId="{8EC716AF-9AC9-4D53-A147-2F587BDFF1AE}"/>
    <dgm:cxn modelId="{B6E34F22-35CC-47D4-9EA3-34A1AD409429}" type="presOf" srcId="{48106352-9085-464D-BCFE-A63D551E049A}" destId="{D68D5D13-7D1F-45BC-BE90-02A57E29304B}" srcOrd="0" destOrd="0" presId="urn:microsoft.com/office/officeart/2005/8/layout/chevron1"/>
    <dgm:cxn modelId="{E4971E32-0FB6-4860-90CF-7A170280AEE7}" srcId="{48106352-9085-464D-BCFE-A63D551E049A}" destId="{EB8A6530-D4FA-40C7-A0F2-115305408D26}" srcOrd="3" destOrd="0" parTransId="{2EBF80DF-0AB3-4600-A0B5-19B10EF7BD90}" sibTransId="{56E053F2-E9B9-48BA-B1FD-677CA78CDD64}"/>
    <dgm:cxn modelId="{F31835D2-6941-479B-8848-1EBCC206F3E4}" srcId="{48106352-9085-464D-BCFE-A63D551E049A}" destId="{DD03D0CD-EEF7-4D73-9CE1-F9CB3A24C94D}" srcOrd="5" destOrd="0" parTransId="{F1088990-0025-446D-AA8F-41B5A1913C54}" sibTransId="{1FCB2C29-A26F-40D4-95EA-0281BA35621E}"/>
    <dgm:cxn modelId="{CAD0492F-9BD8-4C50-BD73-B97D3DB97F51}" type="presOf" srcId="{81F4CFEE-1E26-400C-A4CF-1772D01148F2}" destId="{F3074740-7822-45CA-8E35-E4D9FB173A65}" srcOrd="0" destOrd="0" presId="urn:microsoft.com/office/officeart/2005/8/layout/chevron1"/>
    <dgm:cxn modelId="{77430B7D-5DCE-4B4E-B3AC-3EBF31017016}" srcId="{48106352-9085-464D-BCFE-A63D551E049A}" destId="{0C404F1F-C421-4174-A6EE-A0F6BAA222BE}" srcOrd="2" destOrd="0" parTransId="{D2F83A7D-2D20-4E8D-8737-73E7B7E23B95}" sibTransId="{645FC458-1EC0-4D04-A238-8645953E7CBD}"/>
    <dgm:cxn modelId="{FB70088D-62A2-4386-A599-CD17375A0EC7}" type="presOf" srcId="{EB8A6530-D4FA-40C7-A0F2-115305408D26}" destId="{8917BA34-E7FA-483D-8E44-BF8AFD72DAE4}" srcOrd="0" destOrd="0" presId="urn:microsoft.com/office/officeart/2005/8/layout/chevron1"/>
    <dgm:cxn modelId="{7E605A64-1513-48D3-A6F2-EC573D26048D}" type="presOf" srcId="{0C404F1F-C421-4174-A6EE-A0F6BAA222BE}" destId="{56D90FA9-7435-4D71-9D98-8F5028B28609}" srcOrd="0" destOrd="0" presId="urn:microsoft.com/office/officeart/2005/8/layout/chevron1"/>
    <dgm:cxn modelId="{D07E4F8E-725D-458B-8FF2-B2A616E381B3}" type="presOf" srcId="{DD03D0CD-EEF7-4D73-9CE1-F9CB3A24C94D}" destId="{8C4D2F02-2060-41EA-A938-75AA48CD3C04}" srcOrd="0" destOrd="0" presId="urn:microsoft.com/office/officeart/2005/8/layout/chevron1"/>
    <dgm:cxn modelId="{68395BD6-52CF-44BA-83C7-7CB47773DE12}" type="presOf" srcId="{437D84BC-1101-46A4-B5B3-8ADD6477DD35}" destId="{38E9CDED-7425-4690-B138-01AFB0202707}" srcOrd="0" destOrd="0" presId="urn:microsoft.com/office/officeart/2005/8/layout/chevron1"/>
    <dgm:cxn modelId="{7DD19948-71C0-44FC-A3EF-F0CBD107BBF6}" type="presParOf" srcId="{D68D5D13-7D1F-45BC-BE90-02A57E29304B}" destId="{ADC4A22B-FC8D-4671-9865-356A0FCED3DF}" srcOrd="0" destOrd="0" presId="urn:microsoft.com/office/officeart/2005/8/layout/chevron1"/>
    <dgm:cxn modelId="{664FF488-090A-40EC-847E-F31FA34F492D}" type="presParOf" srcId="{D68D5D13-7D1F-45BC-BE90-02A57E29304B}" destId="{C650759E-7537-489D-93BB-5D68CFBA9855}" srcOrd="1" destOrd="0" presId="urn:microsoft.com/office/officeart/2005/8/layout/chevron1"/>
    <dgm:cxn modelId="{DD7EB437-90DE-4327-89EC-29B265EA2C8B}" type="presParOf" srcId="{D68D5D13-7D1F-45BC-BE90-02A57E29304B}" destId="{38E9CDED-7425-4690-B138-01AFB0202707}" srcOrd="2" destOrd="0" presId="urn:microsoft.com/office/officeart/2005/8/layout/chevron1"/>
    <dgm:cxn modelId="{5F2CE1C4-7F4C-47B5-98C0-363B6486CAEF}" type="presParOf" srcId="{D68D5D13-7D1F-45BC-BE90-02A57E29304B}" destId="{E3410A4D-8454-4C61-B014-F94DC5DD0AC6}" srcOrd="3" destOrd="0" presId="urn:microsoft.com/office/officeart/2005/8/layout/chevron1"/>
    <dgm:cxn modelId="{3C3B82F6-6937-43E8-ABA1-E36F114F8366}" type="presParOf" srcId="{D68D5D13-7D1F-45BC-BE90-02A57E29304B}" destId="{56D90FA9-7435-4D71-9D98-8F5028B28609}" srcOrd="4" destOrd="0" presId="urn:microsoft.com/office/officeart/2005/8/layout/chevron1"/>
    <dgm:cxn modelId="{C281C765-C5A5-4B1E-B6DC-E395D894FEBB}" type="presParOf" srcId="{D68D5D13-7D1F-45BC-BE90-02A57E29304B}" destId="{6D77CE2A-0327-46B7-8CC9-FFAEF4D03D22}" srcOrd="5" destOrd="0" presId="urn:microsoft.com/office/officeart/2005/8/layout/chevron1"/>
    <dgm:cxn modelId="{BAB06535-0308-4449-BCEB-8427F36F0865}" type="presParOf" srcId="{D68D5D13-7D1F-45BC-BE90-02A57E29304B}" destId="{8917BA34-E7FA-483D-8E44-BF8AFD72DAE4}" srcOrd="6" destOrd="0" presId="urn:microsoft.com/office/officeart/2005/8/layout/chevron1"/>
    <dgm:cxn modelId="{6AB6C472-545C-4195-92B7-6AC25E19C847}" type="presParOf" srcId="{D68D5D13-7D1F-45BC-BE90-02A57E29304B}" destId="{E0051CCB-034D-466B-9F5F-FFDE625EC6ED}" srcOrd="7" destOrd="0" presId="urn:microsoft.com/office/officeart/2005/8/layout/chevron1"/>
    <dgm:cxn modelId="{87D676A2-85DF-4955-8227-749545AB8754}" type="presParOf" srcId="{D68D5D13-7D1F-45BC-BE90-02A57E29304B}" destId="{F3074740-7822-45CA-8E35-E4D9FB173A65}" srcOrd="8" destOrd="0" presId="urn:microsoft.com/office/officeart/2005/8/layout/chevron1"/>
    <dgm:cxn modelId="{24B4FEC6-797F-45A7-9D38-5019B37D754F}" type="presParOf" srcId="{D68D5D13-7D1F-45BC-BE90-02A57E29304B}" destId="{D59F699F-7CFC-48B2-9A5D-0853C29033E6}" srcOrd="9" destOrd="0" presId="urn:microsoft.com/office/officeart/2005/8/layout/chevron1"/>
    <dgm:cxn modelId="{B0DD401E-E2E7-4AE6-A693-FBBA69147657}" type="presParOf" srcId="{D68D5D13-7D1F-45BC-BE90-02A57E29304B}" destId="{8C4D2F02-2060-41EA-A938-75AA48CD3C0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106352-9085-464D-BCFE-A63D551E049A}" type="doc">
      <dgm:prSet loTypeId="urn:microsoft.com/office/officeart/2005/8/layout/chevron1" loCatId="process" qsTypeId="urn:microsoft.com/office/officeart/2005/8/quickstyle/simple4" qsCatId="simple" csTypeId="urn:microsoft.com/office/officeart/2005/8/colors/accent3_4" csCatId="accent3" phldr="1"/>
      <dgm:spPr/>
    </dgm:pt>
    <dgm:pt modelId="{7D871121-4D6F-4E85-B089-B029F9923051}">
      <dgm:prSet phldrT="[Texto]" custT="1"/>
      <dgm:spPr/>
      <dgm:t>
        <a:bodyPr/>
        <a:lstStyle/>
        <a:p>
          <a:r>
            <a:rPr lang="pt-BR" sz="1200" dirty="0" smtClean="0"/>
            <a:t>Migração Continuada 60 meses</a:t>
          </a:r>
          <a:endParaRPr lang="pt-BR" sz="1200" dirty="0"/>
        </a:p>
      </dgm:t>
    </dgm:pt>
    <dgm:pt modelId="{AC229824-97B3-433F-B1D6-BCE61C84C949}" type="parTrans" cxnId="{1C661787-2584-4759-995C-D7DD9276FAC8}">
      <dgm:prSet/>
      <dgm:spPr/>
      <dgm:t>
        <a:bodyPr/>
        <a:lstStyle/>
        <a:p>
          <a:endParaRPr lang="pt-BR" sz="2000"/>
        </a:p>
      </dgm:t>
    </dgm:pt>
    <dgm:pt modelId="{8EC716AF-9AC9-4D53-A147-2F587BDFF1AE}" type="sibTrans" cxnId="{1C661787-2584-4759-995C-D7DD9276FAC8}">
      <dgm:prSet/>
      <dgm:spPr/>
      <dgm:t>
        <a:bodyPr/>
        <a:lstStyle/>
        <a:p>
          <a:endParaRPr lang="pt-BR" sz="2000"/>
        </a:p>
      </dgm:t>
    </dgm:pt>
    <dgm:pt modelId="{437D84BC-1101-46A4-B5B3-8ADD6477DD35}">
      <dgm:prSet phldrT="[Texto]" custT="1"/>
      <dgm:spPr/>
      <dgm:t>
        <a:bodyPr/>
        <a:lstStyle/>
        <a:p>
          <a:r>
            <a:rPr lang="pt-BR" sz="1200" dirty="0" smtClean="0"/>
            <a:t>Projeto MDL</a:t>
          </a:r>
          <a:endParaRPr lang="pt-BR" sz="1200" dirty="0"/>
        </a:p>
      </dgm:t>
    </dgm:pt>
    <dgm:pt modelId="{E6C77ABC-65D7-41C8-8173-3ADB5DA0AA40}" type="parTrans" cxnId="{4F4986E7-A36D-4CA4-82C0-4FFE618A1D29}">
      <dgm:prSet/>
      <dgm:spPr/>
      <dgm:t>
        <a:bodyPr/>
        <a:lstStyle/>
        <a:p>
          <a:endParaRPr lang="pt-BR" sz="2000"/>
        </a:p>
      </dgm:t>
    </dgm:pt>
    <dgm:pt modelId="{BD21042B-B42E-4F24-A110-99DC46DA2BF0}" type="sibTrans" cxnId="{4F4986E7-A36D-4CA4-82C0-4FFE618A1D29}">
      <dgm:prSet/>
      <dgm:spPr/>
      <dgm:t>
        <a:bodyPr/>
        <a:lstStyle/>
        <a:p>
          <a:endParaRPr lang="pt-BR" sz="2000"/>
        </a:p>
      </dgm:t>
    </dgm:pt>
    <dgm:pt modelId="{0C404F1F-C421-4174-A6EE-A0F6BAA222BE}">
      <dgm:prSet phldrT="[Texto]" custT="1"/>
      <dgm:spPr/>
      <dgm:t>
        <a:bodyPr/>
        <a:lstStyle/>
        <a:p>
          <a:r>
            <a:rPr lang="pt-BR" sz="1200" dirty="0" smtClean="0"/>
            <a:t>Ajustes do Programa</a:t>
          </a:r>
          <a:endParaRPr lang="pt-BR" sz="1200" dirty="0"/>
        </a:p>
      </dgm:t>
    </dgm:pt>
    <dgm:pt modelId="{D2F83A7D-2D20-4E8D-8737-73E7B7E23B95}" type="parTrans" cxnId="{77430B7D-5DCE-4B4E-B3AC-3EBF31017016}">
      <dgm:prSet/>
      <dgm:spPr/>
      <dgm:t>
        <a:bodyPr/>
        <a:lstStyle/>
        <a:p>
          <a:endParaRPr lang="pt-BR" sz="2000"/>
        </a:p>
      </dgm:t>
    </dgm:pt>
    <dgm:pt modelId="{645FC458-1EC0-4D04-A238-8645953E7CBD}" type="sibTrans" cxnId="{77430B7D-5DCE-4B4E-B3AC-3EBF31017016}">
      <dgm:prSet/>
      <dgm:spPr/>
      <dgm:t>
        <a:bodyPr/>
        <a:lstStyle/>
        <a:p>
          <a:endParaRPr lang="pt-BR" sz="2000"/>
        </a:p>
      </dgm:t>
    </dgm:pt>
    <dgm:pt modelId="{EB8A6530-D4FA-40C7-A0F2-115305408D26}">
      <dgm:prSet phldrT="[Texto]" custT="1"/>
      <dgm:spPr/>
      <dgm:t>
        <a:bodyPr/>
        <a:lstStyle/>
        <a:p>
          <a:r>
            <a:rPr lang="pt-BR" sz="1200" dirty="0" smtClean="0"/>
            <a:t>Plantio 2 árvores a cada luminária</a:t>
          </a:r>
          <a:endParaRPr lang="pt-BR" sz="1200" dirty="0"/>
        </a:p>
      </dgm:t>
    </dgm:pt>
    <dgm:pt modelId="{2EBF80DF-0AB3-4600-A0B5-19B10EF7BD90}" type="parTrans" cxnId="{E4971E32-0FB6-4860-90CF-7A170280AEE7}">
      <dgm:prSet/>
      <dgm:spPr/>
      <dgm:t>
        <a:bodyPr/>
        <a:lstStyle/>
        <a:p>
          <a:endParaRPr lang="pt-BR" sz="2000"/>
        </a:p>
      </dgm:t>
    </dgm:pt>
    <dgm:pt modelId="{56E053F2-E9B9-48BA-B1FD-677CA78CDD64}" type="sibTrans" cxnId="{E4971E32-0FB6-4860-90CF-7A170280AEE7}">
      <dgm:prSet/>
      <dgm:spPr/>
      <dgm:t>
        <a:bodyPr/>
        <a:lstStyle/>
        <a:p>
          <a:endParaRPr lang="pt-BR" sz="2000"/>
        </a:p>
      </dgm:t>
    </dgm:pt>
    <dgm:pt modelId="{81F4CFEE-1E26-400C-A4CF-1772D01148F2}">
      <dgm:prSet phldrT="[Texto]" custT="1"/>
      <dgm:spPr/>
      <dgm:t>
        <a:bodyPr/>
        <a:lstStyle/>
        <a:p>
          <a:r>
            <a:rPr lang="pt-BR" sz="1200" dirty="0" smtClean="0"/>
            <a:t>Após 50.000 Horas reforma</a:t>
          </a:r>
          <a:endParaRPr lang="pt-BR" sz="1200" dirty="0"/>
        </a:p>
      </dgm:t>
    </dgm:pt>
    <dgm:pt modelId="{2BA2C7D0-7F94-4A73-BF34-9AF24BC67DA9}" type="parTrans" cxnId="{46E5EBD6-FC39-43E9-9D0B-23433CE2BDB0}">
      <dgm:prSet/>
      <dgm:spPr/>
      <dgm:t>
        <a:bodyPr/>
        <a:lstStyle/>
        <a:p>
          <a:endParaRPr lang="pt-BR" sz="2000"/>
        </a:p>
      </dgm:t>
    </dgm:pt>
    <dgm:pt modelId="{5B7EFC8E-90FE-495B-8163-F2BDEF2772DC}" type="sibTrans" cxnId="{46E5EBD6-FC39-43E9-9D0B-23433CE2BDB0}">
      <dgm:prSet/>
      <dgm:spPr/>
      <dgm:t>
        <a:bodyPr/>
        <a:lstStyle/>
        <a:p>
          <a:endParaRPr lang="pt-BR" sz="2000"/>
        </a:p>
      </dgm:t>
    </dgm:pt>
    <dgm:pt modelId="{DD03D0CD-EEF7-4D73-9CE1-F9CB3A24C94D}">
      <dgm:prSet phldrT="[Texto]" custT="1"/>
      <dgm:spPr/>
      <dgm:t>
        <a:bodyPr/>
        <a:lstStyle/>
        <a:p>
          <a:r>
            <a:rPr lang="pt-BR" sz="1200" dirty="0" smtClean="0"/>
            <a:t>20 a 35 Anos de Projeto</a:t>
          </a:r>
          <a:endParaRPr lang="pt-BR" sz="1200" dirty="0"/>
        </a:p>
      </dgm:t>
    </dgm:pt>
    <dgm:pt modelId="{F1088990-0025-446D-AA8F-41B5A1913C54}" type="parTrans" cxnId="{F31835D2-6941-479B-8848-1EBCC206F3E4}">
      <dgm:prSet/>
      <dgm:spPr/>
      <dgm:t>
        <a:bodyPr/>
        <a:lstStyle/>
        <a:p>
          <a:endParaRPr lang="pt-BR" sz="2000"/>
        </a:p>
      </dgm:t>
    </dgm:pt>
    <dgm:pt modelId="{1FCB2C29-A26F-40D4-95EA-0281BA35621E}" type="sibTrans" cxnId="{F31835D2-6941-479B-8848-1EBCC206F3E4}">
      <dgm:prSet/>
      <dgm:spPr/>
      <dgm:t>
        <a:bodyPr/>
        <a:lstStyle/>
        <a:p>
          <a:endParaRPr lang="pt-BR" sz="2000"/>
        </a:p>
      </dgm:t>
    </dgm:pt>
    <dgm:pt modelId="{D68D5D13-7D1F-45BC-BE90-02A57E29304B}" type="pres">
      <dgm:prSet presAssocID="{48106352-9085-464D-BCFE-A63D551E049A}" presName="Name0" presStyleCnt="0">
        <dgm:presLayoutVars>
          <dgm:dir/>
          <dgm:animLvl val="lvl"/>
          <dgm:resizeHandles val="exact"/>
        </dgm:presLayoutVars>
      </dgm:prSet>
      <dgm:spPr/>
    </dgm:pt>
    <dgm:pt modelId="{ADC4A22B-FC8D-4671-9865-356A0FCED3DF}" type="pres">
      <dgm:prSet presAssocID="{7D871121-4D6F-4E85-B089-B029F992305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50759E-7537-489D-93BB-5D68CFBA9855}" type="pres">
      <dgm:prSet presAssocID="{8EC716AF-9AC9-4D53-A147-2F587BDFF1AE}" presName="parTxOnlySpace" presStyleCnt="0"/>
      <dgm:spPr/>
    </dgm:pt>
    <dgm:pt modelId="{38E9CDED-7425-4690-B138-01AFB0202707}" type="pres">
      <dgm:prSet presAssocID="{437D84BC-1101-46A4-B5B3-8ADD6477DD3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410A4D-8454-4C61-B014-F94DC5DD0AC6}" type="pres">
      <dgm:prSet presAssocID="{BD21042B-B42E-4F24-A110-99DC46DA2BF0}" presName="parTxOnlySpace" presStyleCnt="0"/>
      <dgm:spPr/>
    </dgm:pt>
    <dgm:pt modelId="{56D90FA9-7435-4D71-9D98-8F5028B28609}" type="pres">
      <dgm:prSet presAssocID="{0C404F1F-C421-4174-A6EE-A0F6BAA222B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7CE2A-0327-46B7-8CC9-FFAEF4D03D22}" type="pres">
      <dgm:prSet presAssocID="{645FC458-1EC0-4D04-A238-8645953E7CBD}" presName="parTxOnlySpace" presStyleCnt="0"/>
      <dgm:spPr/>
    </dgm:pt>
    <dgm:pt modelId="{8917BA34-E7FA-483D-8E44-BF8AFD72DAE4}" type="pres">
      <dgm:prSet presAssocID="{EB8A6530-D4FA-40C7-A0F2-115305408D2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051CCB-034D-466B-9F5F-FFDE625EC6ED}" type="pres">
      <dgm:prSet presAssocID="{56E053F2-E9B9-48BA-B1FD-677CA78CDD64}" presName="parTxOnlySpace" presStyleCnt="0"/>
      <dgm:spPr/>
    </dgm:pt>
    <dgm:pt modelId="{F3074740-7822-45CA-8E35-E4D9FB173A65}" type="pres">
      <dgm:prSet presAssocID="{81F4CFEE-1E26-400C-A4CF-1772D01148F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9F699F-7CFC-48B2-9A5D-0853C29033E6}" type="pres">
      <dgm:prSet presAssocID="{5B7EFC8E-90FE-495B-8163-F2BDEF2772DC}" presName="parTxOnlySpace" presStyleCnt="0"/>
      <dgm:spPr/>
    </dgm:pt>
    <dgm:pt modelId="{8C4D2F02-2060-41EA-A938-75AA48CD3C04}" type="pres">
      <dgm:prSet presAssocID="{DD03D0CD-EEF7-4D73-9CE1-F9CB3A24C94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43B2963-9DE8-4923-980F-3ED0618EE14B}" type="presOf" srcId="{437D84BC-1101-46A4-B5B3-8ADD6477DD35}" destId="{38E9CDED-7425-4690-B138-01AFB0202707}" srcOrd="0" destOrd="0" presId="urn:microsoft.com/office/officeart/2005/8/layout/chevron1"/>
    <dgm:cxn modelId="{A68BDE6A-267B-4C30-B82D-BC2D1564FD45}" type="presOf" srcId="{0C404F1F-C421-4174-A6EE-A0F6BAA222BE}" destId="{56D90FA9-7435-4D71-9D98-8F5028B28609}" srcOrd="0" destOrd="0" presId="urn:microsoft.com/office/officeart/2005/8/layout/chevron1"/>
    <dgm:cxn modelId="{4F4986E7-A36D-4CA4-82C0-4FFE618A1D29}" srcId="{48106352-9085-464D-BCFE-A63D551E049A}" destId="{437D84BC-1101-46A4-B5B3-8ADD6477DD35}" srcOrd="1" destOrd="0" parTransId="{E6C77ABC-65D7-41C8-8173-3ADB5DA0AA40}" sibTransId="{BD21042B-B42E-4F24-A110-99DC46DA2BF0}"/>
    <dgm:cxn modelId="{46E5EBD6-FC39-43E9-9D0B-23433CE2BDB0}" srcId="{48106352-9085-464D-BCFE-A63D551E049A}" destId="{81F4CFEE-1E26-400C-A4CF-1772D01148F2}" srcOrd="4" destOrd="0" parTransId="{2BA2C7D0-7F94-4A73-BF34-9AF24BC67DA9}" sibTransId="{5B7EFC8E-90FE-495B-8163-F2BDEF2772DC}"/>
    <dgm:cxn modelId="{1C661787-2584-4759-995C-D7DD9276FAC8}" srcId="{48106352-9085-464D-BCFE-A63D551E049A}" destId="{7D871121-4D6F-4E85-B089-B029F9923051}" srcOrd="0" destOrd="0" parTransId="{AC229824-97B3-433F-B1D6-BCE61C84C949}" sibTransId="{8EC716AF-9AC9-4D53-A147-2F587BDFF1AE}"/>
    <dgm:cxn modelId="{E4971E32-0FB6-4860-90CF-7A170280AEE7}" srcId="{48106352-9085-464D-BCFE-A63D551E049A}" destId="{EB8A6530-D4FA-40C7-A0F2-115305408D26}" srcOrd="3" destOrd="0" parTransId="{2EBF80DF-0AB3-4600-A0B5-19B10EF7BD90}" sibTransId="{56E053F2-E9B9-48BA-B1FD-677CA78CDD64}"/>
    <dgm:cxn modelId="{F31835D2-6941-479B-8848-1EBCC206F3E4}" srcId="{48106352-9085-464D-BCFE-A63D551E049A}" destId="{DD03D0CD-EEF7-4D73-9CE1-F9CB3A24C94D}" srcOrd="5" destOrd="0" parTransId="{F1088990-0025-446D-AA8F-41B5A1913C54}" sibTransId="{1FCB2C29-A26F-40D4-95EA-0281BA35621E}"/>
    <dgm:cxn modelId="{77430B7D-5DCE-4B4E-B3AC-3EBF31017016}" srcId="{48106352-9085-464D-BCFE-A63D551E049A}" destId="{0C404F1F-C421-4174-A6EE-A0F6BAA222BE}" srcOrd="2" destOrd="0" parTransId="{D2F83A7D-2D20-4E8D-8737-73E7B7E23B95}" sibTransId="{645FC458-1EC0-4D04-A238-8645953E7CBD}"/>
    <dgm:cxn modelId="{B8CB5C88-7833-4C4F-A41D-418D71504AEF}" type="presOf" srcId="{48106352-9085-464D-BCFE-A63D551E049A}" destId="{D68D5D13-7D1F-45BC-BE90-02A57E29304B}" srcOrd="0" destOrd="0" presId="urn:microsoft.com/office/officeart/2005/8/layout/chevron1"/>
    <dgm:cxn modelId="{EDDCF97F-024A-4C72-B1CC-70F27F88F941}" type="presOf" srcId="{EB8A6530-D4FA-40C7-A0F2-115305408D26}" destId="{8917BA34-E7FA-483D-8E44-BF8AFD72DAE4}" srcOrd="0" destOrd="0" presId="urn:microsoft.com/office/officeart/2005/8/layout/chevron1"/>
    <dgm:cxn modelId="{4E1FCACF-E9B2-4331-A495-22577773C9D8}" type="presOf" srcId="{7D871121-4D6F-4E85-B089-B029F9923051}" destId="{ADC4A22B-FC8D-4671-9865-356A0FCED3DF}" srcOrd="0" destOrd="0" presId="urn:microsoft.com/office/officeart/2005/8/layout/chevron1"/>
    <dgm:cxn modelId="{C92603D4-C2B7-4DF1-A0FB-6CCE54BD1894}" type="presOf" srcId="{81F4CFEE-1E26-400C-A4CF-1772D01148F2}" destId="{F3074740-7822-45CA-8E35-E4D9FB173A65}" srcOrd="0" destOrd="0" presId="urn:microsoft.com/office/officeart/2005/8/layout/chevron1"/>
    <dgm:cxn modelId="{AB2E7EE7-9303-4E20-A716-F0135ADED050}" type="presOf" srcId="{DD03D0CD-EEF7-4D73-9CE1-F9CB3A24C94D}" destId="{8C4D2F02-2060-41EA-A938-75AA48CD3C04}" srcOrd="0" destOrd="0" presId="urn:microsoft.com/office/officeart/2005/8/layout/chevron1"/>
    <dgm:cxn modelId="{609E65C6-725D-4DA9-B585-11C8B5562538}" type="presParOf" srcId="{D68D5D13-7D1F-45BC-BE90-02A57E29304B}" destId="{ADC4A22B-FC8D-4671-9865-356A0FCED3DF}" srcOrd="0" destOrd="0" presId="urn:microsoft.com/office/officeart/2005/8/layout/chevron1"/>
    <dgm:cxn modelId="{EA9B0B21-CF2E-4505-83B2-B629EFD8F0EA}" type="presParOf" srcId="{D68D5D13-7D1F-45BC-BE90-02A57E29304B}" destId="{C650759E-7537-489D-93BB-5D68CFBA9855}" srcOrd="1" destOrd="0" presId="urn:microsoft.com/office/officeart/2005/8/layout/chevron1"/>
    <dgm:cxn modelId="{4BF8A4F5-5A44-412F-AC41-3355501369F6}" type="presParOf" srcId="{D68D5D13-7D1F-45BC-BE90-02A57E29304B}" destId="{38E9CDED-7425-4690-B138-01AFB0202707}" srcOrd="2" destOrd="0" presId="urn:microsoft.com/office/officeart/2005/8/layout/chevron1"/>
    <dgm:cxn modelId="{80D09821-B11B-43E8-B0B6-7CEC07550535}" type="presParOf" srcId="{D68D5D13-7D1F-45BC-BE90-02A57E29304B}" destId="{E3410A4D-8454-4C61-B014-F94DC5DD0AC6}" srcOrd="3" destOrd="0" presId="urn:microsoft.com/office/officeart/2005/8/layout/chevron1"/>
    <dgm:cxn modelId="{F4309D8F-C674-4A59-ACE3-BE020CC5E45D}" type="presParOf" srcId="{D68D5D13-7D1F-45BC-BE90-02A57E29304B}" destId="{56D90FA9-7435-4D71-9D98-8F5028B28609}" srcOrd="4" destOrd="0" presId="urn:microsoft.com/office/officeart/2005/8/layout/chevron1"/>
    <dgm:cxn modelId="{5CC39900-02DC-4C4D-B10F-C4AD4D876328}" type="presParOf" srcId="{D68D5D13-7D1F-45BC-BE90-02A57E29304B}" destId="{6D77CE2A-0327-46B7-8CC9-FFAEF4D03D22}" srcOrd="5" destOrd="0" presId="urn:microsoft.com/office/officeart/2005/8/layout/chevron1"/>
    <dgm:cxn modelId="{66536188-3A18-498B-A357-A6567D091DE7}" type="presParOf" srcId="{D68D5D13-7D1F-45BC-BE90-02A57E29304B}" destId="{8917BA34-E7FA-483D-8E44-BF8AFD72DAE4}" srcOrd="6" destOrd="0" presId="urn:microsoft.com/office/officeart/2005/8/layout/chevron1"/>
    <dgm:cxn modelId="{75FED922-3FEF-439E-9C92-EFC3E1FBA977}" type="presParOf" srcId="{D68D5D13-7D1F-45BC-BE90-02A57E29304B}" destId="{E0051CCB-034D-466B-9F5F-FFDE625EC6ED}" srcOrd="7" destOrd="0" presId="urn:microsoft.com/office/officeart/2005/8/layout/chevron1"/>
    <dgm:cxn modelId="{D18EE355-E4A4-4C0E-AF04-F35EA65508F1}" type="presParOf" srcId="{D68D5D13-7D1F-45BC-BE90-02A57E29304B}" destId="{F3074740-7822-45CA-8E35-E4D9FB173A65}" srcOrd="8" destOrd="0" presId="urn:microsoft.com/office/officeart/2005/8/layout/chevron1"/>
    <dgm:cxn modelId="{D2323CD0-4BBF-4E50-A079-3D93644AAD95}" type="presParOf" srcId="{D68D5D13-7D1F-45BC-BE90-02A57E29304B}" destId="{D59F699F-7CFC-48B2-9A5D-0853C29033E6}" srcOrd="9" destOrd="0" presId="urn:microsoft.com/office/officeart/2005/8/layout/chevron1"/>
    <dgm:cxn modelId="{9C52BD44-7888-4863-A49D-B0BAE8D47F1E}" type="presParOf" srcId="{D68D5D13-7D1F-45BC-BE90-02A57E29304B}" destId="{8C4D2F02-2060-41EA-A938-75AA48CD3C0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122A4E-C592-4B73-9DB9-2F13998CAE40}" type="doc">
      <dgm:prSet loTypeId="urn:microsoft.com/office/officeart/2005/8/layout/lProcess2" loCatId="relationship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pt-BR"/>
        </a:p>
      </dgm:t>
    </dgm:pt>
    <dgm:pt modelId="{EA7C68A8-7392-484B-9310-DD484321C324}">
      <dgm:prSet phldrT="[Texto]" custT="1"/>
      <dgm:spPr/>
      <dgm:t>
        <a:bodyPr/>
        <a:lstStyle/>
        <a:p>
          <a:r>
            <a:rPr lang="pt-BR" sz="4000" dirty="0" smtClean="0">
              <a:solidFill>
                <a:schemeClr val="tx2"/>
              </a:solidFill>
            </a:rPr>
            <a:t>Formato Usual</a:t>
          </a:r>
          <a:endParaRPr lang="pt-BR" sz="4000" dirty="0">
            <a:solidFill>
              <a:schemeClr val="tx2"/>
            </a:solidFill>
          </a:endParaRPr>
        </a:p>
      </dgm:t>
    </dgm:pt>
    <dgm:pt modelId="{3C2DDCB6-71BF-47EB-A275-B65198018C2B}" type="parTrans" cxnId="{ED4B7F12-134A-41CD-A5AF-B5B41CBD4271}">
      <dgm:prSet/>
      <dgm:spPr/>
      <dgm:t>
        <a:bodyPr/>
        <a:lstStyle/>
        <a:p>
          <a:endParaRPr lang="pt-BR"/>
        </a:p>
      </dgm:t>
    </dgm:pt>
    <dgm:pt modelId="{0BDBDBEC-E1E6-493B-A4CA-B2EB1BF640E9}" type="sibTrans" cxnId="{ED4B7F12-134A-41CD-A5AF-B5B41CBD4271}">
      <dgm:prSet/>
      <dgm:spPr/>
      <dgm:t>
        <a:bodyPr/>
        <a:lstStyle/>
        <a:p>
          <a:endParaRPr lang="pt-BR"/>
        </a:p>
      </dgm:t>
    </dgm:pt>
    <dgm:pt modelId="{ADA8D9D3-65C3-4B68-92F5-37B06C1813FE}">
      <dgm:prSet phldrT="[Texto]"/>
      <dgm:spPr/>
      <dgm:t>
        <a:bodyPr/>
        <a:lstStyle/>
        <a:p>
          <a:r>
            <a:rPr lang="pt-BR" dirty="0" smtClean="0"/>
            <a:t>Obra</a:t>
          </a:r>
          <a:endParaRPr lang="pt-BR" dirty="0"/>
        </a:p>
      </dgm:t>
    </dgm:pt>
    <dgm:pt modelId="{CB92697E-D0CF-401D-AAE4-7E1D7BCEA67A}" type="parTrans" cxnId="{AFF6FF39-7CF0-4C88-99F7-EEFB5C5FC4FC}">
      <dgm:prSet/>
      <dgm:spPr/>
      <dgm:t>
        <a:bodyPr/>
        <a:lstStyle/>
        <a:p>
          <a:endParaRPr lang="pt-BR"/>
        </a:p>
      </dgm:t>
    </dgm:pt>
    <dgm:pt modelId="{DF3F5F90-3B77-45EA-BB5A-D90336F12D92}" type="sibTrans" cxnId="{AFF6FF39-7CF0-4C88-99F7-EEFB5C5FC4FC}">
      <dgm:prSet/>
      <dgm:spPr/>
      <dgm:t>
        <a:bodyPr/>
        <a:lstStyle/>
        <a:p>
          <a:endParaRPr lang="pt-BR"/>
        </a:p>
      </dgm:t>
    </dgm:pt>
    <dgm:pt modelId="{95C2275D-B3E4-49A1-8748-4E5C0C550FBB}">
      <dgm:prSet phldrT="[Texto]"/>
      <dgm:spPr/>
      <dgm:t>
        <a:bodyPr/>
        <a:lstStyle/>
        <a:p>
          <a:r>
            <a:rPr lang="pt-BR" dirty="0" smtClean="0"/>
            <a:t>Desempenho possível</a:t>
          </a:r>
          <a:endParaRPr lang="pt-BR" dirty="0"/>
        </a:p>
      </dgm:t>
    </dgm:pt>
    <dgm:pt modelId="{F8D722F9-4ED2-4013-8DBC-3267615365B0}" type="parTrans" cxnId="{070F4182-69E7-4B5F-8D3B-DDB9E1E268BB}">
      <dgm:prSet/>
      <dgm:spPr/>
      <dgm:t>
        <a:bodyPr/>
        <a:lstStyle/>
        <a:p>
          <a:endParaRPr lang="pt-BR"/>
        </a:p>
      </dgm:t>
    </dgm:pt>
    <dgm:pt modelId="{5DE6188C-D7A2-49C6-AFA8-A3082F630847}" type="sibTrans" cxnId="{070F4182-69E7-4B5F-8D3B-DDB9E1E268BB}">
      <dgm:prSet/>
      <dgm:spPr/>
      <dgm:t>
        <a:bodyPr/>
        <a:lstStyle/>
        <a:p>
          <a:endParaRPr lang="pt-BR"/>
        </a:p>
      </dgm:t>
    </dgm:pt>
    <dgm:pt modelId="{F4387200-B7A2-4C6C-BC4F-F5FB583123F4}">
      <dgm:prSet phldrT="[Texto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pt-BR" sz="5400" dirty="0" smtClean="0">
              <a:solidFill>
                <a:schemeClr val="accent3">
                  <a:lumMod val="50000"/>
                </a:schemeClr>
              </a:solidFill>
            </a:rPr>
            <a:t>PPP</a:t>
          </a:r>
          <a:endParaRPr lang="pt-BR" sz="5400" dirty="0">
            <a:solidFill>
              <a:schemeClr val="accent3">
                <a:lumMod val="50000"/>
              </a:schemeClr>
            </a:solidFill>
          </a:endParaRPr>
        </a:p>
      </dgm:t>
    </dgm:pt>
    <dgm:pt modelId="{C70B895A-BF7C-48E1-B39A-F28B94C42BB7}" type="parTrans" cxnId="{718B3CB1-772F-4751-96F0-6DA2A2F919F6}">
      <dgm:prSet/>
      <dgm:spPr/>
      <dgm:t>
        <a:bodyPr/>
        <a:lstStyle/>
        <a:p>
          <a:endParaRPr lang="pt-BR"/>
        </a:p>
      </dgm:t>
    </dgm:pt>
    <dgm:pt modelId="{03D9C6F8-F822-4D5B-B4AA-33A70E0362C8}" type="sibTrans" cxnId="{718B3CB1-772F-4751-96F0-6DA2A2F919F6}">
      <dgm:prSet/>
      <dgm:spPr/>
      <dgm:t>
        <a:bodyPr/>
        <a:lstStyle/>
        <a:p>
          <a:endParaRPr lang="pt-BR"/>
        </a:p>
      </dgm:t>
    </dgm:pt>
    <dgm:pt modelId="{55580195-EDC6-4702-A004-7EBBAECA152D}">
      <dgm:prSet phldrT="[Texto]"/>
      <dgm:spPr/>
      <dgm:t>
        <a:bodyPr/>
        <a:lstStyle/>
        <a:p>
          <a:r>
            <a:rPr lang="pt-BR" dirty="0" smtClean="0"/>
            <a:t>Serviço remunerado</a:t>
          </a:r>
          <a:endParaRPr lang="pt-BR" dirty="0"/>
        </a:p>
      </dgm:t>
    </dgm:pt>
    <dgm:pt modelId="{9CC7F09D-F0BA-40D1-B26F-89DD64E02F51}" type="parTrans" cxnId="{AB99D498-6EE6-4F2E-845B-62468599B22A}">
      <dgm:prSet/>
      <dgm:spPr/>
      <dgm:t>
        <a:bodyPr/>
        <a:lstStyle/>
        <a:p>
          <a:endParaRPr lang="pt-BR"/>
        </a:p>
      </dgm:t>
    </dgm:pt>
    <dgm:pt modelId="{C731F065-86EE-4948-B0CF-2AA6C1133DB0}" type="sibTrans" cxnId="{AB99D498-6EE6-4F2E-845B-62468599B22A}">
      <dgm:prSet/>
      <dgm:spPr/>
      <dgm:t>
        <a:bodyPr/>
        <a:lstStyle/>
        <a:p>
          <a:endParaRPr lang="pt-BR"/>
        </a:p>
      </dgm:t>
    </dgm:pt>
    <dgm:pt modelId="{460CF0B8-A0F2-4F73-8F4C-A05A3DFC6552}">
      <dgm:prSet phldrT="[Texto]"/>
      <dgm:spPr/>
      <dgm:t>
        <a:bodyPr/>
        <a:lstStyle/>
        <a:p>
          <a:r>
            <a:rPr lang="pt-BR" dirty="0" smtClean="0"/>
            <a:t>Padrão desejado de serviços (SLA)</a:t>
          </a:r>
          <a:endParaRPr lang="pt-BR" dirty="0"/>
        </a:p>
      </dgm:t>
    </dgm:pt>
    <dgm:pt modelId="{91C7EDC6-5059-4B31-A49E-8C78E676E4DD}" type="parTrans" cxnId="{04DE9322-43AC-4919-9678-5776FB3024BD}">
      <dgm:prSet/>
      <dgm:spPr/>
      <dgm:t>
        <a:bodyPr/>
        <a:lstStyle/>
        <a:p>
          <a:endParaRPr lang="pt-BR"/>
        </a:p>
      </dgm:t>
    </dgm:pt>
    <dgm:pt modelId="{375B38CA-7FE5-48CC-9A19-D9DD41833C60}" type="sibTrans" cxnId="{04DE9322-43AC-4919-9678-5776FB3024BD}">
      <dgm:prSet/>
      <dgm:spPr/>
      <dgm:t>
        <a:bodyPr/>
        <a:lstStyle/>
        <a:p>
          <a:endParaRPr lang="pt-BR"/>
        </a:p>
      </dgm:t>
    </dgm:pt>
    <dgm:pt modelId="{F754E688-91A4-4E85-848E-A77C31113CA7}">
      <dgm:prSet phldrT="[Texto]"/>
      <dgm:spPr/>
      <dgm:t>
        <a:bodyPr/>
        <a:lstStyle/>
        <a:p>
          <a:r>
            <a:rPr lang="pt-BR" dirty="0" smtClean="0"/>
            <a:t>Custos conforme demanda variável</a:t>
          </a:r>
          <a:endParaRPr lang="pt-BR" dirty="0"/>
        </a:p>
      </dgm:t>
    </dgm:pt>
    <dgm:pt modelId="{4245421C-C1D9-4127-AB5D-DB153149A1C6}" type="parTrans" cxnId="{8AD0A150-71B0-4FE2-9A05-941D7917EF75}">
      <dgm:prSet/>
      <dgm:spPr/>
      <dgm:t>
        <a:bodyPr/>
        <a:lstStyle/>
        <a:p>
          <a:endParaRPr lang="pt-BR"/>
        </a:p>
      </dgm:t>
    </dgm:pt>
    <dgm:pt modelId="{02E3D443-EB70-4216-B9EF-D5198FCA47BC}" type="sibTrans" cxnId="{8AD0A150-71B0-4FE2-9A05-941D7917EF75}">
      <dgm:prSet/>
      <dgm:spPr/>
      <dgm:t>
        <a:bodyPr/>
        <a:lstStyle/>
        <a:p>
          <a:endParaRPr lang="pt-BR"/>
        </a:p>
      </dgm:t>
    </dgm:pt>
    <dgm:pt modelId="{3BC0FF1F-6895-41EB-A081-A38A4B011AF0}">
      <dgm:prSet phldrT="[Texto]"/>
      <dgm:spPr/>
      <dgm:t>
        <a:bodyPr/>
        <a:lstStyle/>
        <a:p>
          <a:r>
            <a:rPr lang="pt-BR" dirty="0" smtClean="0"/>
            <a:t>Suporte financeiro 100%</a:t>
          </a:r>
          <a:endParaRPr lang="pt-BR" dirty="0"/>
        </a:p>
      </dgm:t>
    </dgm:pt>
    <dgm:pt modelId="{59A7C560-F82A-45A4-AC28-66B7866FD454}" type="parTrans" cxnId="{949314C9-8417-4A41-8E35-54352B8DA103}">
      <dgm:prSet/>
      <dgm:spPr/>
      <dgm:t>
        <a:bodyPr/>
        <a:lstStyle/>
        <a:p>
          <a:endParaRPr lang="pt-BR"/>
        </a:p>
      </dgm:t>
    </dgm:pt>
    <dgm:pt modelId="{7BF7C853-7FBE-43F3-A5A2-85DAD34FDB66}" type="sibTrans" cxnId="{949314C9-8417-4A41-8E35-54352B8DA103}">
      <dgm:prSet/>
      <dgm:spPr/>
      <dgm:t>
        <a:bodyPr/>
        <a:lstStyle/>
        <a:p>
          <a:endParaRPr lang="pt-BR"/>
        </a:p>
      </dgm:t>
    </dgm:pt>
    <dgm:pt modelId="{2C74EE1F-DE0A-4A1F-9DC0-FB4E0148853C}">
      <dgm:prSet phldrT="[Texto]"/>
      <dgm:spPr/>
      <dgm:t>
        <a:bodyPr/>
        <a:lstStyle/>
        <a:p>
          <a:r>
            <a:rPr lang="pt-BR" dirty="0" smtClean="0"/>
            <a:t>Generalização</a:t>
          </a:r>
          <a:endParaRPr lang="pt-BR" dirty="0"/>
        </a:p>
      </dgm:t>
    </dgm:pt>
    <dgm:pt modelId="{35086653-CFA8-41EA-BBBD-917D82C89039}" type="parTrans" cxnId="{E2F4D19B-C54B-49A7-ACF1-E30C6C0753C9}">
      <dgm:prSet/>
      <dgm:spPr/>
      <dgm:t>
        <a:bodyPr/>
        <a:lstStyle/>
        <a:p>
          <a:endParaRPr lang="pt-BR"/>
        </a:p>
      </dgm:t>
    </dgm:pt>
    <dgm:pt modelId="{3ECF19B8-71D4-4AED-9E3E-0E4DEF758699}" type="sibTrans" cxnId="{E2F4D19B-C54B-49A7-ACF1-E30C6C0753C9}">
      <dgm:prSet/>
      <dgm:spPr/>
      <dgm:t>
        <a:bodyPr/>
        <a:lstStyle/>
        <a:p>
          <a:endParaRPr lang="pt-BR"/>
        </a:p>
      </dgm:t>
    </dgm:pt>
    <dgm:pt modelId="{C252284C-2FA8-463A-AF90-B3F78562C828}">
      <dgm:prSet phldrT="[Texto]"/>
      <dgm:spPr/>
      <dgm:t>
        <a:bodyPr/>
        <a:lstStyle/>
        <a:p>
          <a:r>
            <a:rPr lang="pt-BR" dirty="0" smtClean="0"/>
            <a:t>Investimento limitado</a:t>
          </a:r>
          <a:endParaRPr lang="pt-BR" dirty="0"/>
        </a:p>
      </dgm:t>
    </dgm:pt>
    <dgm:pt modelId="{76605B21-9DDF-4A62-9CE0-6BD60614BBEF}" type="parTrans" cxnId="{D4C98E65-3C67-47A3-B303-514CB4F028FB}">
      <dgm:prSet/>
      <dgm:spPr/>
      <dgm:t>
        <a:bodyPr/>
        <a:lstStyle/>
        <a:p>
          <a:endParaRPr lang="pt-BR"/>
        </a:p>
      </dgm:t>
    </dgm:pt>
    <dgm:pt modelId="{7611066E-258F-45DA-9F72-5864DBAB0BB7}" type="sibTrans" cxnId="{D4C98E65-3C67-47A3-B303-514CB4F028FB}">
      <dgm:prSet/>
      <dgm:spPr/>
      <dgm:t>
        <a:bodyPr/>
        <a:lstStyle/>
        <a:p>
          <a:endParaRPr lang="pt-BR"/>
        </a:p>
      </dgm:t>
    </dgm:pt>
    <dgm:pt modelId="{05B197A8-9C02-4645-A645-E6F5F29D47D4}">
      <dgm:prSet phldrT="[Texto]"/>
      <dgm:spPr/>
      <dgm:t>
        <a:bodyPr/>
        <a:lstStyle/>
        <a:p>
          <a:r>
            <a:rPr lang="pt-BR" dirty="0" smtClean="0"/>
            <a:t>Riscos para o setor público</a:t>
          </a:r>
          <a:endParaRPr lang="pt-BR" dirty="0"/>
        </a:p>
      </dgm:t>
    </dgm:pt>
    <dgm:pt modelId="{4FC0ABC5-1BE1-443B-A5F7-610917C62DBE}" type="parTrans" cxnId="{8675A365-D998-490C-9363-81F2C804A7C8}">
      <dgm:prSet/>
      <dgm:spPr/>
      <dgm:t>
        <a:bodyPr/>
        <a:lstStyle/>
        <a:p>
          <a:endParaRPr lang="pt-BR"/>
        </a:p>
      </dgm:t>
    </dgm:pt>
    <dgm:pt modelId="{BE8B1802-6BB3-4158-9E84-09174F1AA192}" type="sibTrans" cxnId="{8675A365-D998-490C-9363-81F2C804A7C8}">
      <dgm:prSet/>
      <dgm:spPr/>
      <dgm:t>
        <a:bodyPr/>
        <a:lstStyle/>
        <a:p>
          <a:endParaRPr lang="pt-BR"/>
        </a:p>
      </dgm:t>
    </dgm:pt>
    <dgm:pt modelId="{EA237F18-5D43-4A92-83C2-A736C8A0577A}">
      <dgm:prSet phldrT="[Texto]"/>
      <dgm:spPr/>
      <dgm:t>
        <a:bodyPr/>
        <a:lstStyle/>
        <a:p>
          <a:r>
            <a:rPr lang="pt-BR" dirty="0" smtClean="0"/>
            <a:t>Total previsibilidade de custos</a:t>
          </a:r>
          <a:endParaRPr lang="pt-BR" dirty="0"/>
        </a:p>
      </dgm:t>
    </dgm:pt>
    <dgm:pt modelId="{90AF6231-48F7-4233-91D1-70B3DC72F967}" type="parTrans" cxnId="{10364128-29D6-496E-BCB1-B9FADB08D015}">
      <dgm:prSet/>
      <dgm:spPr/>
      <dgm:t>
        <a:bodyPr/>
        <a:lstStyle/>
        <a:p>
          <a:endParaRPr lang="pt-BR"/>
        </a:p>
      </dgm:t>
    </dgm:pt>
    <dgm:pt modelId="{B5422C33-57DA-4D82-B026-F84B6FED2515}" type="sibTrans" cxnId="{10364128-29D6-496E-BCB1-B9FADB08D015}">
      <dgm:prSet/>
      <dgm:spPr/>
      <dgm:t>
        <a:bodyPr/>
        <a:lstStyle/>
        <a:p>
          <a:endParaRPr lang="pt-BR"/>
        </a:p>
      </dgm:t>
    </dgm:pt>
    <dgm:pt modelId="{DE0A3178-BBC9-4AC0-9B32-74C782EE5F54}">
      <dgm:prSet phldrT="[Texto]"/>
      <dgm:spPr/>
      <dgm:t>
        <a:bodyPr/>
        <a:lstStyle/>
        <a:p>
          <a:r>
            <a:rPr lang="pt-BR" dirty="0" smtClean="0"/>
            <a:t>Participação setor privado</a:t>
          </a:r>
          <a:endParaRPr lang="pt-BR" dirty="0"/>
        </a:p>
      </dgm:t>
    </dgm:pt>
    <dgm:pt modelId="{9AE6520A-06D7-4E01-A994-F52B8DB62D87}" type="parTrans" cxnId="{7F918CED-B409-4C64-9E23-C14D748F4E94}">
      <dgm:prSet/>
      <dgm:spPr/>
      <dgm:t>
        <a:bodyPr/>
        <a:lstStyle/>
        <a:p>
          <a:endParaRPr lang="pt-BR"/>
        </a:p>
      </dgm:t>
    </dgm:pt>
    <dgm:pt modelId="{450B6C37-B129-4254-A685-4AB63FC2232F}" type="sibTrans" cxnId="{7F918CED-B409-4C64-9E23-C14D748F4E94}">
      <dgm:prSet/>
      <dgm:spPr/>
      <dgm:t>
        <a:bodyPr/>
        <a:lstStyle/>
        <a:p>
          <a:endParaRPr lang="pt-BR"/>
        </a:p>
      </dgm:t>
    </dgm:pt>
    <dgm:pt modelId="{12AE6194-75F8-4CE6-90AE-D9B719E584BC}">
      <dgm:prSet phldrT="[Texto]"/>
      <dgm:spPr/>
      <dgm:t>
        <a:bodyPr/>
        <a:lstStyle/>
        <a:p>
          <a:r>
            <a:rPr lang="pt-BR" dirty="0" smtClean="0"/>
            <a:t>Especialização</a:t>
          </a:r>
          <a:endParaRPr lang="pt-BR" dirty="0"/>
        </a:p>
      </dgm:t>
    </dgm:pt>
    <dgm:pt modelId="{8CBC652D-37EE-461C-9440-477C3FC20058}" type="parTrans" cxnId="{6867C4B7-06AC-4F57-A81D-D973E0D6DAC5}">
      <dgm:prSet/>
      <dgm:spPr/>
      <dgm:t>
        <a:bodyPr/>
        <a:lstStyle/>
        <a:p>
          <a:endParaRPr lang="pt-BR"/>
        </a:p>
      </dgm:t>
    </dgm:pt>
    <dgm:pt modelId="{4462844B-A685-477A-9C1B-587DAC90FE26}" type="sibTrans" cxnId="{6867C4B7-06AC-4F57-A81D-D973E0D6DAC5}">
      <dgm:prSet/>
      <dgm:spPr/>
      <dgm:t>
        <a:bodyPr/>
        <a:lstStyle/>
        <a:p>
          <a:endParaRPr lang="pt-BR"/>
        </a:p>
      </dgm:t>
    </dgm:pt>
    <dgm:pt modelId="{98B7F3FB-5E28-439B-9B69-4D627A9D78C3}">
      <dgm:prSet phldrT="[Texto]"/>
      <dgm:spPr/>
      <dgm:t>
        <a:bodyPr/>
        <a:lstStyle/>
        <a:p>
          <a:r>
            <a:rPr lang="pt-BR" dirty="0" smtClean="0"/>
            <a:t>Investimento necessário</a:t>
          </a:r>
          <a:endParaRPr lang="pt-BR" dirty="0"/>
        </a:p>
      </dgm:t>
    </dgm:pt>
    <dgm:pt modelId="{9468F28D-C40B-4D6A-9A11-D44652BDECF2}" type="parTrans" cxnId="{BBF9A942-355B-448A-8AD2-B8C8F5AB6324}">
      <dgm:prSet/>
      <dgm:spPr/>
      <dgm:t>
        <a:bodyPr/>
        <a:lstStyle/>
        <a:p>
          <a:endParaRPr lang="pt-BR"/>
        </a:p>
      </dgm:t>
    </dgm:pt>
    <dgm:pt modelId="{1ADCC6BB-FD6E-454B-8131-B07263E3CB01}" type="sibTrans" cxnId="{BBF9A942-355B-448A-8AD2-B8C8F5AB6324}">
      <dgm:prSet/>
      <dgm:spPr/>
      <dgm:t>
        <a:bodyPr/>
        <a:lstStyle/>
        <a:p>
          <a:endParaRPr lang="pt-BR"/>
        </a:p>
      </dgm:t>
    </dgm:pt>
    <dgm:pt modelId="{99F15FE2-6914-4F13-A700-D2ED0D5A46F2}">
      <dgm:prSet phldrT="[Texto]"/>
      <dgm:spPr/>
      <dgm:t>
        <a:bodyPr/>
        <a:lstStyle/>
        <a:p>
          <a:r>
            <a:rPr lang="pt-BR" dirty="0" smtClean="0"/>
            <a:t>Riscos assumidos setor privado</a:t>
          </a:r>
          <a:endParaRPr lang="pt-BR" dirty="0"/>
        </a:p>
      </dgm:t>
    </dgm:pt>
    <dgm:pt modelId="{9E095545-5CCE-4F57-BCC6-076B54E66AEB}" type="parTrans" cxnId="{C97C1FE4-F7CD-4299-8B57-1C71D8EEB01C}">
      <dgm:prSet/>
      <dgm:spPr/>
      <dgm:t>
        <a:bodyPr/>
        <a:lstStyle/>
        <a:p>
          <a:endParaRPr lang="pt-BR"/>
        </a:p>
      </dgm:t>
    </dgm:pt>
    <dgm:pt modelId="{590ED865-CE69-403B-AB1B-0B22F812AB15}" type="sibTrans" cxnId="{C97C1FE4-F7CD-4299-8B57-1C71D8EEB01C}">
      <dgm:prSet/>
      <dgm:spPr/>
      <dgm:t>
        <a:bodyPr/>
        <a:lstStyle/>
        <a:p>
          <a:endParaRPr lang="pt-BR"/>
        </a:p>
      </dgm:t>
    </dgm:pt>
    <dgm:pt modelId="{E5D9B723-98A3-414D-AC8B-9DD80265F59A}" type="pres">
      <dgm:prSet presAssocID="{11122A4E-C592-4B73-9DB9-2F13998CAE4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8B98FB0-79B3-459E-BC17-30F3B2AB21DA}" type="pres">
      <dgm:prSet presAssocID="{EA7C68A8-7392-484B-9310-DD484321C324}" presName="compNode" presStyleCnt="0"/>
      <dgm:spPr/>
    </dgm:pt>
    <dgm:pt modelId="{B9239712-6708-44EE-A4B7-A6D38D3DFA5C}" type="pres">
      <dgm:prSet presAssocID="{EA7C68A8-7392-484B-9310-DD484321C324}" presName="aNode" presStyleLbl="bgShp" presStyleIdx="0" presStyleCnt="2"/>
      <dgm:spPr/>
      <dgm:t>
        <a:bodyPr/>
        <a:lstStyle/>
        <a:p>
          <a:endParaRPr lang="pt-BR"/>
        </a:p>
      </dgm:t>
    </dgm:pt>
    <dgm:pt modelId="{BE97B667-2781-477E-B705-140970FADC72}" type="pres">
      <dgm:prSet presAssocID="{EA7C68A8-7392-484B-9310-DD484321C324}" presName="textNode" presStyleLbl="bgShp" presStyleIdx="0" presStyleCnt="2"/>
      <dgm:spPr/>
      <dgm:t>
        <a:bodyPr/>
        <a:lstStyle/>
        <a:p>
          <a:endParaRPr lang="pt-BR"/>
        </a:p>
      </dgm:t>
    </dgm:pt>
    <dgm:pt modelId="{12D5B685-0AB5-405B-8086-5B4E6BB42E96}" type="pres">
      <dgm:prSet presAssocID="{EA7C68A8-7392-484B-9310-DD484321C324}" presName="compChildNode" presStyleCnt="0"/>
      <dgm:spPr/>
    </dgm:pt>
    <dgm:pt modelId="{CAB5AFFF-5039-42E7-A952-F0DCC729E137}" type="pres">
      <dgm:prSet presAssocID="{EA7C68A8-7392-484B-9310-DD484321C324}" presName="theInnerList" presStyleCnt="0"/>
      <dgm:spPr/>
    </dgm:pt>
    <dgm:pt modelId="{F9D4626C-1708-4CDE-A86D-ED14B1BF914A}" type="pres">
      <dgm:prSet presAssocID="{ADA8D9D3-65C3-4B68-92F5-37B06C1813FE}" presName="child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D97C7C7-F177-456E-84C0-0A68A534490B}" type="pres">
      <dgm:prSet presAssocID="{ADA8D9D3-65C3-4B68-92F5-37B06C1813FE}" presName="aSpace2" presStyleCnt="0"/>
      <dgm:spPr/>
    </dgm:pt>
    <dgm:pt modelId="{AFED2412-BAB6-4FED-AB18-85C04F34AA37}" type="pres">
      <dgm:prSet presAssocID="{F754E688-91A4-4E85-848E-A77C31113CA7}" presName="child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C706B4-D9AA-4F11-9B5A-45528A9957B2}" type="pres">
      <dgm:prSet presAssocID="{F754E688-91A4-4E85-848E-A77C31113CA7}" presName="aSpace2" presStyleCnt="0"/>
      <dgm:spPr/>
    </dgm:pt>
    <dgm:pt modelId="{5864AC8D-910D-4E35-80E4-F9D6D2CFC5D2}" type="pres">
      <dgm:prSet presAssocID="{3BC0FF1F-6895-41EB-A081-A38A4B011AF0}" presName="child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2CEF1D-BEDC-4424-B424-C4E258D629B4}" type="pres">
      <dgm:prSet presAssocID="{3BC0FF1F-6895-41EB-A081-A38A4B011AF0}" presName="aSpace2" presStyleCnt="0"/>
      <dgm:spPr/>
    </dgm:pt>
    <dgm:pt modelId="{C0E36AA6-D6D2-4F17-9167-38208D45A54E}" type="pres">
      <dgm:prSet presAssocID="{2C74EE1F-DE0A-4A1F-9DC0-FB4E0148853C}" presName="child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3139CB-573E-49E8-9BD1-ECBE993E8E4D}" type="pres">
      <dgm:prSet presAssocID="{2C74EE1F-DE0A-4A1F-9DC0-FB4E0148853C}" presName="aSpace2" presStyleCnt="0"/>
      <dgm:spPr/>
    </dgm:pt>
    <dgm:pt modelId="{0E95CEEC-924D-4BBE-B4E9-A0A2B1204062}" type="pres">
      <dgm:prSet presAssocID="{C252284C-2FA8-463A-AF90-B3F78562C828}" presName="child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E1851F-736A-456C-9730-A40157760DCB}" type="pres">
      <dgm:prSet presAssocID="{C252284C-2FA8-463A-AF90-B3F78562C828}" presName="aSpace2" presStyleCnt="0"/>
      <dgm:spPr/>
    </dgm:pt>
    <dgm:pt modelId="{1F032A4A-FFC5-407E-8B34-2D3F569B0B5E}" type="pres">
      <dgm:prSet presAssocID="{05B197A8-9C02-4645-A645-E6F5F29D47D4}" presName="child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C407923-EF93-47FA-B586-7AC2D0BF6085}" type="pres">
      <dgm:prSet presAssocID="{05B197A8-9C02-4645-A645-E6F5F29D47D4}" presName="aSpace2" presStyleCnt="0"/>
      <dgm:spPr/>
    </dgm:pt>
    <dgm:pt modelId="{822E9C15-3EC3-474B-B2C4-30ADF8FFAF9A}" type="pres">
      <dgm:prSet presAssocID="{95C2275D-B3E4-49A1-8748-4E5C0C550FBB}" presName="child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F5A837-6612-41E6-A698-B49C17EFA431}" type="pres">
      <dgm:prSet presAssocID="{EA7C68A8-7392-484B-9310-DD484321C324}" presName="aSpace" presStyleCnt="0"/>
      <dgm:spPr/>
    </dgm:pt>
    <dgm:pt modelId="{47CBBC07-2DD8-4F79-9D91-9FD7AA873E55}" type="pres">
      <dgm:prSet presAssocID="{F4387200-B7A2-4C6C-BC4F-F5FB583123F4}" presName="compNode" presStyleCnt="0"/>
      <dgm:spPr/>
    </dgm:pt>
    <dgm:pt modelId="{C3C9E272-0C1F-47C6-9DC4-406EFEE19940}" type="pres">
      <dgm:prSet presAssocID="{F4387200-B7A2-4C6C-BC4F-F5FB583123F4}" presName="aNode" presStyleLbl="bgShp" presStyleIdx="1" presStyleCnt="2"/>
      <dgm:spPr/>
      <dgm:t>
        <a:bodyPr/>
        <a:lstStyle/>
        <a:p>
          <a:endParaRPr lang="pt-BR"/>
        </a:p>
      </dgm:t>
    </dgm:pt>
    <dgm:pt modelId="{003E9448-35EC-43D6-9678-3967D4A8DAA1}" type="pres">
      <dgm:prSet presAssocID="{F4387200-B7A2-4C6C-BC4F-F5FB583123F4}" presName="textNode" presStyleLbl="bgShp" presStyleIdx="1" presStyleCnt="2"/>
      <dgm:spPr/>
      <dgm:t>
        <a:bodyPr/>
        <a:lstStyle/>
        <a:p>
          <a:endParaRPr lang="pt-BR"/>
        </a:p>
      </dgm:t>
    </dgm:pt>
    <dgm:pt modelId="{80ED3027-270E-4375-A5E5-75BDF2186BA7}" type="pres">
      <dgm:prSet presAssocID="{F4387200-B7A2-4C6C-BC4F-F5FB583123F4}" presName="compChildNode" presStyleCnt="0"/>
      <dgm:spPr/>
    </dgm:pt>
    <dgm:pt modelId="{1576549C-D861-49DE-BED7-38CE9BEB8258}" type="pres">
      <dgm:prSet presAssocID="{F4387200-B7A2-4C6C-BC4F-F5FB583123F4}" presName="theInnerList" presStyleCnt="0"/>
      <dgm:spPr/>
    </dgm:pt>
    <dgm:pt modelId="{37977DD5-E457-42FE-9628-534AEC8917BC}" type="pres">
      <dgm:prSet presAssocID="{55580195-EDC6-4702-A004-7EBBAECA152D}" presName="child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7384C35-5B27-41B6-8A6C-86417DBED94F}" type="pres">
      <dgm:prSet presAssocID="{55580195-EDC6-4702-A004-7EBBAECA152D}" presName="aSpace2" presStyleCnt="0"/>
      <dgm:spPr/>
    </dgm:pt>
    <dgm:pt modelId="{403E3D33-BB9C-4C7E-9E02-681D97642D38}" type="pres">
      <dgm:prSet presAssocID="{EA237F18-5D43-4A92-83C2-A736C8A0577A}" presName="child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FE3063-DAA5-40FC-BB04-B46204DE91AF}" type="pres">
      <dgm:prSet presAssocID="{EA237F18-5D43-4A92-83C2-A736C8A0577A}" presName="aSpace2" presStyleCnt="0"/>
      <dgm:spPr/>
    </dgm:pt>
    <dgm:pt modelId="{E5B855E9-2C09-40E7-8D94-CC50295CB8A5}" type="pres">
      <dgm:prSet presAssocID="{DE0A3178-BBC9-4AC0-9B32-74C782EE5F54}" presName="child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4ABD10F-8AB3-490E-9ACD-E518681D8800}" type="pres">
      <dgm:prSet presAssocID="{DE0A3178-BBC9-4AC0-9B32-74C782EE5F54}" presName="aSpace2" presStyleCnt="0"/>
      <dgm:spPr/>
    </dgm:pt>
    <dgm:pt modelId="{E0FD9460-0BEA-4A98-B582-C0D4DF0670F5}" type="pres">
      <dgm:prSet presAssocID="{12AE6194-75F8-4CE6-90AE-D9B719E584BC}" presName="child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64F31A-789A-45E5-8C0F-50771025A45B}" type="pres">
      <dgm:prSet presAssocID="{12AE6194-75F8-4CE6-90AE-D9B719E584BC}" presName="aSpace2" presStyleCnt="0"/>
      <dgm:spPr/>
    </dgm:pt>
    <dgm:pt modelId="{E378DAED-2F1D-44C4-9F8A-AB842CBD0960}" type="pres">
      <dgm:prSet presAssocID="{98B7F3FB-5E28-439B-9B69-4D627A9D78C3}" presName="child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CD1586-E8C1-4FC9-B7CF-CEC03C72AABA}" type="pres">
      <dgm:prSet presAssocID="{98B7F3FB-5E28-439B-9B69-4D627A9D78C3}" presName="aSpace2" presStyleCnt="0"/>
      <dgm:spPr/>
    </dgm:pt>
    <dgm:pt modelId="{53ABD4F6-3DEB-4F66-8D21-924C0A71D122}" type="pres">
      <dgm:prSet presAssocID="{99F15FE2-6914-4F13-A700-D2ED0D5A46F2}" presName="child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A65AF1-4143-44D4-8D3D-734B3B638391}" type="pres">
      <dgm:prSet presAssocID="{99F15FE2-6914-4F13-A700-D2ED0D5A46F2}" presName="aSpace2" presStyleCnt="0"/>
      <dgm:spPr/>
    </dgm:pt>
    <dgm:pt modelId="{CE0C56CC-C895-42F6-A053-8CF5C28BCA7B}" type="pres">
      <dgm:prSet presAssocID="{460CF0B8-A0F2-4F73-8F4C-A05A3DFC6552}" presName="child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2F4D19B-C54B-49A7-ACF1-E30C6C0753C9}" srcId="{EA7C68A8-7392-484B-9310-DD484321C324}" destId="{2C74EE1F-DE0A-4A1F-9DC0-FB4E0148853C}" srcOrd="3" destOrd="0" parTransId="{35086653-CFA8-41EA-BBBD-917D82C89039}" sibTransId="{3ECF19B8-71D4-4AED-9E3E-0E4DEF758699}"/>
    <dgm:cxn modelId="{4749640A-42C3-42F4-9739-768D1136C0F3}" type="presOf" srcId="{99F15FE2-6914-4F13-A700-D2ED0D5A46F2}" destId="{53ABD4F6-3DEB-4F66-8D21-924C0A71D122}" srcOrd="0" destOrd="0" presId="urn:microsoft.com/office/officeart/2005/8/layout/lProcess2"/>
    <dgm:cxn modelId="{949314C9-8417-4A41-8E35-54352B8DA103}" srcId="{EA7C68A8-7392-484B-9310-DD484321C324}" destId="{3BC0FF1F-6895-41EB-A081-A38A4B011AF0}" srcOrd="2" destOrd="0" parTransId="{59A7C560-F82A-45A4-AC28-66B7866FD454}" sibTransId="{7BF7C853-7FBE-43F3-A5A2-85DAD34FDB66}"/>
    <dgm:cxn modelId="{DA09C188-3BDC-4348-9D9D-B632635BE6C9}" type="presOf" srcId="{DE0A3178-BBC9-4AC0-9B32-74C782EE5F54}" destId="{E5B855E9-2C09-40E7-8D94-CC50295CB8A5}" srcOrd="0" destOrd="0" presId="urn:microsoft.com/office/officeart/2005/8/layout/lProcess2"/>
    <dgm:cxn modelId="{54697D2D-CAB6-4FE9-88DF-EE108B9E9131}" type="presOf" srcId="{F4387200-B7A2-4C6C-BC4F-F5FB583123F4}" destId="{C3C9E272-0C1F-47C6-9DC4-406EFEE19940}" srcOrd="0" destOrd="0" presId="urn:microsoft.com/office/officeart/2005/8/layout/lProcess2"/>
    <dgm:cxn modelId="{AFF6FF39-7CF0-4C88-99F7-EEFB5C5FC4FC}" srcId="{EA7C68A8-7392-484B-9310-DD484321C324}" destId="{ADA8D9D3-65C3-4B68-92F5-37B06C1813FE}" srcOrd="0" destOrd="0" parTransId="{CB92697E-D0CF-401D-AAE4-7E1D7BCEA67A}" sibTransId="{DF3F5F90-3B77-45EA-BB5A-D90336F12D92}"/>
    <dgm:cxn modelId="{265229A9-67DA-4CC6-B149-763701EBE44D}" type="presOf" srcId="{55580195-EDC6-4702-A004-7EBBAECA152D}" destId="{37977DD5-E457-42FE-9628-534AEC8917BC}" srcOrd="0" destOrd="0" presId="urn:microsoft.com/office/officeart/2005/8/layout/lProcess2"/>
    <dgm:cxn modelId="{97A55C55-D8AC-4A25-9F2F-E5FEA1E0782E}" type="presOf" srcId="{ADA8D9D3-65C3-4B68-92F5-37B06C1813FE}" destId="{F9D4626C-1708-4CDE-A86D-ED14B1BF914A}" srcOrd="0" destOrd="0" presId="urn:microsoft.com/office/officeart/2005/8/layout/lProcess2"/>
    <dgm:cxn modelId="{C97C1FE4-F7CD-4299-8B57-1C71D8EEB01C}" srcId="{F4387200-B7A2-4C6C-BC4F-F5FB583123F4}" destId="{99F15FE2-6914-4F13-A700-D2ED0D5A46F2}" srcOrd="5" destOrd="0" parTransId="{9E095545-5CCE-4F57-BCC6-076B54E66AEB}" sibTransId="{590ED865-CE69-403B-AB1B-0B22F812AB15}"/>
    <dgm:cxn modelId="{718B3CB1-772F-4751-96F0-6DA2A2F919F6}" srcId="{11122A4E-C592-4B73-9DB9-2F13998CAE40}" destId="{F4387200-B7A2-4C6C-BC4F-F5FB583123F4}" srcOrd="1" destOrd="0" parTransId="{C70B895A-BF7C-48E1-B39A-F28B94C42BB7}" sibTransId="{03D9C6F8-F822-4D5B-B4AA-33A70E0362C8}"/>
    <dgm:cxn modelId="{3C34B520-5A8B-4679-BCF7-10A24E140135}" type="presOf" srcId="{05B197A8-9C02-4645-A645-E6F5F29D47D4}" destId="{1F032A4A-FFC5-407E-8B34-2D3F569B0B5E}" srcOrd="0" destOrd="0" presId="urn:microsoft.com/office/officeart/2005/8/layout/lProcess2"/>
    <dgm:cxn modelId="{AB99D498-6EE6-4F2E-845B-62468599B22A}" srcId="{F4387200-B7A2-4C6C-BC4F-F5FB583123F4}" destId="{55580195-EDC6-4702-A004-7EBBAECA152D}" srcOrd="0" destOrd="0" parTransId="{9CC7F09D-F0BA-40D1-B26F-89DD64E02F51}" sibTransId="{C731F065-86EE-4948-B0CF-2AA6C1133DB0}"/>
    <dgm:cxn modelId="{426390A6-CE19-480A-809C-D491AF6887A5}" type="presOf" srcId="{EA7C68A8-7392-484B-9310-DD484321C324}" destId="{BE97B667-2781-477E-B705-140970FADC72}" srcOrd="1" destOrd="0" presId="urn:microsoft.com/office/officeart/2005/8/layout/lProcess2"/>
    <dgm:cxn modelId="{425F3015-4CBA-436A-999B-9A560D80CC60}" type="presOf" srcId="{C252284C-2FA8-463A-AF90-B3F78562C828}" destId="{0E95CEEC-924D-4BBE-B4E9-A0A2B1204062}" srcOrd="0" destOrd="0" presId="urn:microsoft.com/office/officeart/2005/8/layout/lProcess2"/>
    <dgm:cxn modelId="{AB74018B-C740-46D6-BA2A-009DC04FC533}" type="presOf" srcId="{F4387200-B7A2-4C6C-BC4F-F5FB583123F4}" destId="{003E9448-35EC-43D6-9678-3967D4A8DAA1}" srcOrd="1" destOrd="0" presId="urn:microsoft.com/office/officeart/2005/8/layout/lProcess2"/>
    <dgm:cxn modelId="{AC2BFFB9-0926-49CA-9F37-152CF24709C0}" type="presOf" srcId="{11122A4E-C592-4B73-9DB9-2F13998CAE40}" destId="{E5D9B723-98A3-414D-AC8B-9DD80265F59A}" srcOrd="0" destOrd="0" presId="urn:microsoft.com/office/officeart/2005/8/layout/lProcess2"/>
    <dgm:cxn modelId="{6867C4B7-06AC-4F57-A81D-D973E0D6DAC5}" srcId="{F4387200-B7A2-4C6C-BC4F-F5FB583123F4}" destId="{12AE6194-75F8-4CE6-90AE-D9B719E584BC}" srcOrd="3" destOrd="0" parTransId="{8CBC652D-37EE-461C-9440-477C3FC20058}" sibTransId="{4462844B-A685-477A-9C1B-587DAC90FE26}"/>
    <dgm:cxn modelId="{D8374EF8-796C-41C5-802A-18D8A7B6B59A}" type="presOf" srcId="{2C74EE1F-DE0A-4A1F-9DC0-FB4E0148853C}" destId="{C0E36AA6-D6D2-4F17-9167-38208D45A54E}" srcOrd="0" destOrd="0" presId="urn:microsoft.com/office/officeart/2005/8/layout/lProcess2"/>
    <dgm:cxn modelId="{9207EC30-E92F-4FBB-82EB-367B1AD925D7}" type="presOf" srcId="{95C2275D-B3E4-49A1-8748-4E5C0C550FBB}" destId="{822E9C15-3EC3-474B-B2C4-30ADF8FFAF9A}" srcOrd="0" destOrd="0" presId="urn:microsoft.com/office/officeart/2005/8/layout/lProcess2"/>
    <dgm:cxn modelId="{D4C98E65-3C67-47A3-B303-514CB4F028FB}" srcId="{EA7C68A8-7392-484B-9310-DD484321C324}" destId="{C252284C-2FA8-463A-AF90-B3F78562C828}" srcOrd="4" destOrd="0" parTransId="{76605B21-9DDF-4A62-9CE0-6BD60614BBEF}" sibTransId="{7611066E-258F-45DA-9F72-5864DBAB0BB7}"/>
    <dgm:cxn modelId="{04DE9322-43AC-4919-9678-5776FB3024BD}" srcId="{F4387200-B7A2-4C6C-BC4F-F5FB583123F4}" destId="{460CF0B8-A0F2-4F73-8F4C-A05A3DFC6552}" srcOrd="6" destOrd="0" parTransId="{91C7EDC6-5059-4B31-A49E-8C78E676E4DD}" sibTransId="{375B38CA-7FE5-48CC-9A19-D9DD41833C60}"/>
    <dgm:cxn modelId="{B2502715-4356-4C23-919C-E7907C44A7A2}" type="presOf" srcId="{460CF0B8-A0F2-4F73-8F4C-A05A3DFC6552}" destId="{CE0C56CC-C895-42F6-A053-8CF5C28BCA7B}" srcOrd="0" destOrd="0" presId="urn:microsoft.com/office/officeart/2005/8/layout/lProcess2"/>
    <dgm:cxn modelId="{400F7F84-46A8-4012-BACF-754CEF6B7F8D}" type="presOf" srcId="{12AE6194-75F8-4CE6-90AE-D9B719E584BC}" destId="{E0FD9460-0BEA-4A98-B582-C0D4DF0670F5}" srcOrd="0" destOrd="0" presId="urn:microsoft.com/office/officeart/2005/8/layout/lProcess2"/>
    <dgm:cxn modelId="{10364128-29D6-496E-BCB1-B9FADB08D015}" srcId="{F4387200-B7A2-4C6C-BC4F-F5FB583123F4}" destId="{EA237F18-5D43-4A92-83C2-A736C8A0577A}" srcOrd="1" destOrd="0" parTransId="{90AF6231-48F7-4233-91D1-70B3DC72F967}" sibTransId="{B5422C33-57DA-4D82-B026-F84B6FED2515}"/>
    <dgm:cxn modelId="{2A86DAC1-84B5-446E-A5EA-9659A66F4612}" type="presOf" srcId="{98B7F3FB-5E28-439B-9B69-4D627A9D78C3}" destId="{E378DAED-2F1D-44C4-9F8A-AB842CBD0960}" srcOrd="0" destOrd="0" presId="urn:microsoft.com/office/officeart/2005/8/layout/lProcess2"/>
    <dgm:cxn modelId="{8AD0A150-71B0-4FE2-9A05-941D7917EF75}" srcId="{EA7C68A8-7392-484B-9310-DD484321C324}" destId="{F754E688-91A4-4E85-848E-A77C31113CA7}" srcOrd="1" destOrd="0" parTransId="{4245421C-C1D9-4127-AB5D-DB153149A1C6}" sibTransId="{02E3D443-EB70-4216-B9EF-D5198FCA47BC}"/>
    <dgm:cxn modelId="{745A5FDC-873C-4E55-9683-EED3A6EA07FB}" type="presOf" srcId="{3BC0FF1F-6895-41EB-A081-A38A4B011AF0}" destId="{5864AC8D-910D-4E35-80E4-F9D6D2CFC5D2}" srcOrd="0" destOrd="0" presId="urn:microsoft.com/office/officeart/2005/8/layout/lProcess2"/>
    <dgm:cxn modelId="{7F918CED-B409-4C64-9E23-C14D748F4E94}" srcId="{F4387200-B7A2-4C6C-BC4F-F5FB583123F4}" destId="{DE0A3178-BBC9-4AC0-9B32-74C782EE5F54}" srcOrd="2" destOrd="0" parTransId="{9AE6520A-06D7-4E01-A994-F52B8DB62D87}" sibTransId="{450B6C37-B129-4254-A685-4AB63FC2232F}"/>
    <dgm:cxn modelId="{BBF9A942-355B-448A-8AD2-B8C8F5AB6324}" srcId="{F4387200-B7A2-4C6C-BC4F-F5FB583123F4}" destId="{98B7F3FB-5E28-439B-9B69-4D627A9D78C3}" srcOrd="4" destOrd="0" parTransId="{9468F28D-C40B-4D6A-9A11-D44652BDECF2}" sibTransId="{1ADCC6BB-FD6E-454B-8131-B07263E3CB01}"/>
    <dgm:cxn modelId="{8675A365-D998-490C-9363-81F2C804A7C8}" srcId="{EA7C68A8-7392-484B-9310-DD484321C324}" destId="{05B197A8-9C02-4645-A645-E6F5F29D47D4}" srcOrd="5" destOrd="0" parTransId="{4FC0ABC5-1BE1-443B-A5F7-610917C62DBE}" sibTransId="{BE8B1802-6BB3-4158-9E84-09174F1AA192}"/>
    <dgm:cxn modelId="{070F4182-69E7-4B5F-8D3B-DDB9E1E268BB}" srcId="{EA7C68A8-7392-484B-9310-DD484321C324}" destId="{95C2275D-B3E4-49A1-8748-4E5C0C550FBB}" srcOrd="6" destOrd="0" parTransId="{F8D722F9-4ED2-4013-8DBC-3267615365B0}" sibTransId="{5DE6188C-D7A2-49C6-AFA8-A3082F630847}"/>
    <dgm:cxn modelId="{ED4B7F12-134A-41CD-A5AF-B5B41CBD4271}" srcId="{11122A4E-C592-4B73-9DB9-2F13998CAE40}" destId="{EA7C68A8-7392-484B-9310-DD484321C324}" srcOrd="0" destOrd="0" parTransId="{3C2DDCB6-71BF-47EB-A275-B65198018C2B}" sibTransId="{0BDBDBEC-E1E6-493B-A4CA-B2EB1BF640E9}"/>
    <dgm:cxn modelId="{AD510A3A-D65E-4F97-A3D4-5D901A9A1DA5}" type="presOf" srcId="{EA7C68A8-7392-484B-9310-DD484321C324}" destId="{B9239712-6708-44EE-A4B7-A6D38D3DFA5C}" srcOrd="0" destOrd="0" presId="urn:microsoft.com/office/officeart/2005/8/layout/lProcess2"/>
    <dgm:cxn modelId="{B464FFF3-F57B-4792-A65E-D537F38D6CF2}" type="presOf" srcId="{F754E688-91A4-4E85-848E-A77C31113CA7}" destId="{AFED2412-BAB6-4FED-AB18-85C04F34AA37}" srcOrd="0" destOrd="0" presId="urn:microsoft.com/office/officeart/2005/8/layout/lProcess2"/>
    <dgm:cxn modelId="{38E38B09-5E52-4034-A830-4B6FA699F766}" type="presOf" srcId="{EA237F18-5D43-4A92-83C2-A736C8A0577A}" destId="{403E3D33-BB9C-4C7E-9E02-681D97642D38}" srcOrd="0" destOrd="0" presId="urn:microsoft.com/office/officeart/2005/8/layout/lProcess2"/>
    <dgm:cxn modelId="{360DBE1A-6A94-4318-A27A-B1CAD4F3EBBB}" type="presParOf" srcId="{E5D9B723-98A3-414D-AC8B-9DD80265F59A}" destId="{78B98FB0-79B3-459E-BC17-30F3B2AB21DA}" srcOrd="0" destOrd="0" presId="urn:microsoft.com/office/officeart/2005/8/layout/lProcess2"/>
    <dgm:cxn modelId="{3EB9CF66-CC99-4B9B-A6A6-DB2EB69A3613}" type="presParOf" srcId="{78B98FB0-79B3-459E-BC17-30F3B2AB21DA}" destId="{B9239712-6708-44EE-A4B7-A6D38D3DFA5C}" srcOrd="0" destOrd="0" presId="urn:microsoft.com/office/officeart/2005/8/layout/lProcess2"/>
    <dgm:cxn modelId="{9D4F6380-14E8-49AE-8D8F-96804B5A63EE}" type="presParOf" srcId="{78B98FB0-79B3-459E-BC17-30F3B2AB21DA}" destId="{BE97B667-2781-477E-B705-140970FADC72}" srcOrd="1" destOrd="0" presId="urn:microsoft.com/office/officeart/2005/8/layout/lProcess2"/>
    <dgm:cxn modelId="{F07AA42C-B847-44D7-8702-8D5F7DACED13}" type="presParOf" srcId="{78B98FB0-79B3-459E-BC17-30F3B2AB21DA}" destId="{12D5B685-0AB5-405B-8086-5B4E6BB42E96}" srcOrd="2" destOrd="0" presId="urn:microsoft.com/office/officeart/2005/8/layout/lProcess2"/>
    <dgm:cxn modelId="{627D941F-5AE8-482F-B791-5E123FF99AD5}" type="presParOf" srcId="{12D5B685-0AB5-405B-8086-5B4E6BB42E96}" destId="{CAB5AFFF-5039-42E7-A952-F0DCC729E137}" srcOrd="0" destOrd="0" presId="urn:microsoft.com/office/officeart/2005/8/layout/lProcess2"/>
    <dgm:cxn modelId="{01E38AD6-BAE7-472E-9FE1-6354A5231C39}" type="presParOf" srcId="{CAB5AFFF-5039-42E7-A952-F0DCC729E137}" destId="{F9D4626C-1708-4CDE-A86D-ED14B1BF914A}" srcOrd="0" destOrd="0" presId="urn:microsoft.com/office/officeart/2005/8/layout/lProcess2"/>
    <dgm:cxn modelId="{900CECD2-475C-48DE-B2A5-4A9BD5E59099}" type="presParOf" srcId="{CAB5AFFF-5039-42E7-A952-F0DCC729E137}" destId="{9D97C7C7-F177-456E-84C0-0A68A534490B}" srcOrd="1" destOrd="0" presId="urn:microsoft.com/office/officeart/2005/8/layout/lProcess2"/>
    <dgm:cxn modelId="{C25DF6E5-7721-4DA4-94B5-0714E57442EB}" type="presParOf" srcId="{CAB5AFFF-5039-42E7-A952-F0DCC729E137}" destId="{AFED2412-BAB6-4FED-AB18-85C04F34AA37}" srcOrd="2" destOrd="0" presId="urn:microsoft.com/office/officeart/2005/8/layout/lProcess2"/>
    <dgm:cxn modelId="{F210CCDA-51F3-4A4A-A992-A06DF26CA12B}" type="presParOf" srcId="{CAB5AFFF-5039-42E7-A952-F0DCC729E137}" destId="{BFC706B4-D9AA-4F11-9B5A-45528A9957B2}" srcOrd="3" destOrd="0" presId="urn:microsoft.com/office/officeart/2005/8/layout/lProcess2"/>
    <dgm:cxn modelId="{906282F5-0D4D-4D27-9FF0-F5CE5F79303B}" type="presParOf" srcId="{CAB5AFFF-5039-42E7-A952-F0DCC729E137}" destId="{5864AC8D-910D-4E35-80E4-F9D6D2CFC5D2}" srcOrd="4" destOrd="0" presId="urn:microsoft.com/office/officeart/2005/8/layout/lProcess2"/>
    <dgm:cxn modelId="{29A48C6D-EA11-482D-8415-FFF07DBD166A}" type="presParOf" srcId="{CAB5AFFF-5039-42E7-A952-F0DCC729E137}" destId="{422CEF1D-BEDC-4424-B424-C4E258D629B4}" srcOrd="5" destOrd="0" presId="urn:microsoft.com/office/officeart/2005/8/layout/lProcess2"/>
    <dgm:cxn modelId="{DD074B5A-2D7A-4DE3-895F-3E6E20F1A057}" type="presParOf" srcId="{CAB5AFFF-5039-42E7-A952-F0DCC729E137}" destId="{C0E36AA6-D6D2-4F17-9167-38208D45A54E}" srcOrd="6" destOrd="0" presId="urn:microsoft.com/office/officeart/2005/8/layout/lProcess2"/>
    <dgm:cxn modelId="{B7ABE32D-849C-4306-BFD2-B3F2862CB88A}" type="presParOf" srcId="{CAB5AFFF-5039-42E7-A952-F0DCC729E137}" destId="{083139CB-573E-49E8-9BD1-ECBE993E8E4D}" srcOrd="7" destOrd="0" presId="urn:microsoft.com/office/officeart/2005/8/layout/lProcess2"/>
    <dgm:cxn modelId="{33780DB3-5720-46E5-AE94-84CC7861A76E}" type="presParOf" srcId="{CAB5AFFF-5039-42E7-A952-F0DCC729E137}" destId="{0E95CEEC-924D-4BBE-B4E9-A0A2B1204062}" srcOrd="8" destOrd="0" presId="urn:microsoft.com/office/officeart/2005/8/layout/lProcess2"/>
    <dgm:cxn modelId="{493AAC21-1BFE-45E6-8712-99200DCC1292}" type="presParOf" srcId="{CAB5AFFF-5039-42E7-A952-F0DCC729E137}" destId="{59E1851F-736A-456C-9730-A40157760DCB}" srcOrd="9" destOrd="0" presId="urn:microsoft.com/office/officeart/2005/8/layout/lProcess2"/>
    <dgm:cxn modelId="{3A5DE39A-6A88-4FB7-9012-47AE95FE24DC}" type="presParOf" srcId="{CAB5AFFF-5039-42E7-A952-F0DCC729E137}" destId="{1F032A4A-FFC5-407E-8B34-2D3F569B0B5E}" srcOrd="10" destOrd="0" presId="urn:microsoft.com/office/officeart/2005/8/layout/lProcess2"/>
    <dgm:cxn modelId="{1646F783-416A-477C-A52A-E5ED68CE61B9}" type="presParOf" srcId="{CAB5AFFF-5039-42E7-A952-F0DCC729E137}" destId="{AC407923-EF93-47FA-B586-7AC2D0BF6085}" srcOrd="11" destOrd="0" presId="urn:microsoft.com/office/officeart/2005/8/layout/lProcess2"/>
    <dgm:cxn modelId="{2DAE9F4C-FE10-4DFD-8767-ED270D910857}" type="presParOf" srcId="{CAB5AFFF-5039-42E7-A952-F0DCC729E137}" destId="{822E9C15-3EC3-474B-B2C4-30ADF8FFAF9A}" srcOrd="12" destOrd="0" presId="urn:microsoft.com/office/officeart/2005/8/layout/lProcess2"/>
    <dgm:cxn modelId="{F1C49B72-5BD4-4B5C-8F52-E0AF15D90064}" type="presParOf" srcId="{E5D9B723-98A3-414D-AC8B-9DD80265F59A}" destId="{86F5A837-6612-41E6-A698-B49C17EFA431}" srcOrd="1" destOrd="0" presId="urn:microsoft.com/office/officeart/2005/8/layout/lProcess2"/>
    <dgm:cxn modelId="{B842D269-61F9-4B97-8E6D-8E81FE5E734D}" type="presParOf" srcId="{E5D9B723-98A3-414D-AC8B-9DD80265F59A}" destId="{47CBBC07-2DD8-4F79-9D91-9FD7AA873E55}" srcOrd="2" destOrd="0" presId="urn:microsoft.com/office/officeart/2005/8/layout/lProcess2"/>
    <dgm:cxn modelId="{A6BD04DA-B02E-4E84-985A-05A03A5491EA}" type="presParOf" srcId="{47CBBC07-2DD8-4F79-9D91-9FD7AA873E55}" destId="{C3C9E272-0C1F-47C6-9DC4-406EFEE19940}" srcOrd="0" destOrd="0" presId="urn:microsoft.com/office/officeart/2005/8/layout/lProcess2"/>
    <dgm:cxn modelId="{4965A002-457E-43E3-903F-3DE02F425FA9}" type="presParOf" srcId="{47CBBC07-2DD8-4F79-9D91-9FD7AA873E55}" destId="{003E9448-35EC-43D6-9678-3967D4A8DAA1}" srcOrd="1" destOrd="0" presId="urn:microsoft.com/office/officeart/2005/8/layout/lProcess2"/>
    <dgm:cxn modelId="{EB9CDE8C-E5AD-4BD0-88CB-BF1DC13597C6}" type="presParOf" srcId="{47CBBC07-2DD8-4F79-9D91-9FD7AA873E55}" destId="{80ED3027-270E-4375-A5E5-75BDF2186BA7}" srcOrd="2" destOrd="0" presId="urn:microsoft.com/office/officeart/2005/8/layout/lProcess2"/>
    <dgm:cxn modelId="{2EB75C0A-2E0B-4FB9-97DD-825997B520AA}" type="presParOf" srcId="{80ED3027-270E-4375-A5E5-75BDF2186BA7}" destId="{1576549C-D861-49DE-BED7-38CE9BEB8258}" srcOrd="0" destOrd="0" presId="urn:microsoft.com/office/officeart/2005/8/layout/lProcess2"/>
    <dgm:cxn modelId="{182218AD-AF81-45D8-9C57-B5936A931432}" type="presParOf" srcId="{1576549C-D861-49DE-BED7-38CE9BEB8258}" destId="{37977DD5-E457-42FE-9628-534AEC8917BC}" srcOrd="0" destOrd="0" presId="urn:microsoft.com/office/officeart/2005/8/layout/lProcess2"/>
    <dgm:cxn modelId="{8D538FEA-8E7C-4974-B064-BEB6122EAE7D}" type="presParOf" srcId="{1576549C-D861-49DE-BED7-38CE9BEB8258}" destId="{F7384C35-5B27-41B6-8A6C-86417DBED94F}" srcOrd="1" destOrd="0" presId="urn:microsoft.com/office/officeart/2005/8/layout/lProcess2"/>
    <dgm:cxn modelId="{AA0A5C1D-21A6-4FF2-BC43-D7EA67961E83}" type="presParOf" srcId="{1576549C-D861-49DE-BED7-38CE9BEB8258}" destId="{403E3D33-BB9C-4C7E-9E02-681D97642D38}" srcOrd="2" destOrd="0" presId="urn:microsoft.com/office/officeart/2005/8/layout/lProcess2"/>
    <dgm:cxn modelId="{3EC7BA78-30AE-49C4-8451-EF44BB00EE9F}" type="presParOf" srcId="{1576549C-D861-49DE-BED7-38CE9BEB8258}" destId="{3BFE3063-DAA5-40FC-BB04-B46204DE91AF}" srcOrd="3" destOrd="0" presId="urn:microsoft.com/office/officeart/2005/8/layout/lProcess2"/>
    <dgm:cxn modelId="{11597F48-C030-4D74-B84B-17AD55F1A6E6}" type="presParOf" srcId="{1576549C-D861-49DE-BED7-38CE9BEB8258}" destId="{E5B855E9-2C09-40E7-8D94-CC50295CB8A5}" srcOrd="4" destOrd="0" presId="urn:microsoft.com/office/officeart/2005/8/layout/lProcess2"/>
    <dgm:cxn modelId="{DD5C2810-307C-44CA-BFE7-20D69C18043F}" type="presParOf" srcId="{1576549C-D861-49DE-BED7-38CE9BEB8258}" destId="{B4ABD10F-8AB3-490E-9ACD-E518681D8800}" srcOrd="5" destOrd="0" presId="urn:microsoft.com/office/officeart/2005/8/layout/lProcess2"/>
    <dgm:cxn modelId="{CD70E6F7-AFF7-46FD-B8E4-6B0745BE0700}" type="presParOf" srcId="{1576549C-D861-49DE-BED7-38CE9BEB8258}" destId="{E0FD9460-0BEA-4A98-B582-C0D4DF0670F5}" srcOrd="6" destOrd="0" presId="urn:microsoft.com/office/officeart/2005/8/layout/lProcess2"/>
    <dgm:cxn modelId="{90B8347A-AE49-4D0C-B01E-2EBF3874303D}" type="presParOf" srcId="{1576549C-D861-49DE-BED7-38CE9BEB8258}" destId="{AA64F31A-789A-45E5-8C0F-50771025A45B}" srcOrd="7" destOrd="0" presId="urn:microsoft.com/office/officeart/2005/8/layout/lProcess2"/>
    <dgm:cxn modelId="{539ECA91-AB7C-499E-8A93-A4AEE1A9C12B}" type="presParOf" srcId="{1576549C-D861-49DE-BED7-38CE9BEB8258}" destId="{E378DAED-2F1D-44C4-9F8A-AB842CBD0960}" srcOrd="8" destOrd="0" presId="urn:microsoft.com/office/officeart/2005/8/layout/lProcess2"/>
    <dgm:cxn modelId="{9D5C1B3F-D972-4710-869B-2D352F9990BF}" type="presParOf" srcId="{1576549C-D861-49DE-BED7-38CE9BEB8258}" destId="{2CCD1586-E8C1-4FC9-B7CF-CEC03C72AABA}" srcOrd="9" destOrd="0" presId="urn:microsoft.com/office/officeart/2005/8/layout/lProcess2"/>
    <dgm:cxn modelId="{E56F7FA4-99B9-42AC-9E91-34FFAABCA954}" type="presParOf" srcId="{1576549C-D861-49DE-BED7-38CE9BEB8258}" destId="{53ABD4F6-3DEB-4F66-8D21-924C0A71D122}" srcOrd="10" destOrd="0" presId="urn:microsoft.com/office/officeart/2005/8/layout/lProcess2"/>
    <dgm:cxn modelId="{B79CDD72-B176-4135-8D75-43206999575F}" type="presParOf" srcId="{1576549C-D861-49DE-BED7-38CE9BEB8258}" destId="{81A65AF1-4143-44D4-8D3D-734B3B638391}" srcOrd="11" destOrd="0" presId="urn:microsoft.com/office/officeart/2005/8/layout/lProcess2"/>
    <dgm:cxn modelId="{D5503E1A-EE28-4BA4-976B-8414D00AF995}" type="presParOf" srcId="{1576549C-D861-49DE-BED7-38CE9BEB8258}" destId="{CE0C56CC-C895-42F6-A053-8CF5C28BCA7B}" srcOrd="1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AA4EAAD-E969-42C7-8820-ABA8773BAC61}" type="doc">
      <dgm:prSet loTypeId="urn:microsoft.com/office/officeart/2005/8/layout/hList1" loCatId="list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1BAB969C-1AB8-4E1A-8172-01D3D1B001BC}">
      <dgm:prSet phldrT="[Texto]" custT="1"/>
      <dgm:spPr/>
      <dgm:t>
        <a:bodyPr/>
        <a:lstStyle/>
        <a:p>
          <a:r>
            <a:rPr lang="pt-BR" sz="2400" dirty="0" smtClean="0"/>
            <a:t>Empresa ou Fundo Garantidor </a:t>
          </a:r>
        </a:p>
        <a:p>
          <a:r>
            <a:rPr lang="pt-BR" sz="1600" dirty="0" smtClean="0"/>
            <a:t>(de natureza privada)</a:t>
          </a:r>
          <a:endParaRPr lang="pt-BR" sz="2400" dirty="0"/>
        </a:p>
      </dgm:t>
    </dgm:pt>
    <dgm:pt modelId="{DE16C3E4-0A8B-4D20-A384-C40EE6E30BF6}" type="parTrans" cxnId="{B04A3383-E9FD-4D37-B5D8-00FA3F23D0FA}">
      <dgm:prSet/>
      <dgm:spPr/>
      <dgm:t>
        <a:bodyPr/>
        <a:lstStyle/>
        <a:p>
          <a:endParaRPr lang="pt-BR" sz="1200"/>
        </a:p>
      </dgm:t>
    </dgm:pt>
    <dgm:pt modelId="{C0A46102-F19B-42DA-AE93-D202FC97AC87}" type="sibTrans" cxnId="{B04A3383-E9FD-4D37-B5D8-00FA3F23D0FA}">
      <dgm:prSet/>
      <dgm:spPr/>
      <dgm:t>
        <a:bodyPr/>
        <a:lstStyle/>
        <a:p>
          <a:endParaRPr lang="pt-BR" sz="1200"/>
        </a:p>
      </dgm:t>
    </dgm:pt>
    <dgm:pt modelId="{F13036B1-C31D-40EA-85ED-644BDD758E53}">
      <dgm:prSet phldrT="[Texto]" custT="1"/>
      <dgm:spPr/>
      <dgm:t>
        <a:bodyPr/>
        <a:lstStyle/>
        <a:p>
          <a:r>
            <a:rPr lang="pt-BR" sz="2000" dirty="0" smtClean="0"/>
            <a:t>Recursos do Fundo</a:t>
          </a:r>
          <a:endParaRPr lang="pt-BR" sz="2000" dirty="0"/>
        </a:p>
      </dgm:t>
    </dgm:pt>
    <dgm:pt modelId="{67180CBB-3C98-4D8D-8C5E-CCC764A5B67A}" type="parTrans" cxnId="{77FB1985-43D8-47A1-A010-E3F6130BBCCD}">
      <dgm:prSet/>
      <dgm:spPr/>
      <dgm:t>
        <a:bodyPr/>
        <a:lstStyle/>
        <a:p>
          <a:endParaRPr lang="pt-BR" sz="1200"/>
        </a:p>
      </dgm:t>
    </dgm:pt>
    <dgm:pt modelId="{09994499-1275-48D8-A858-15956C9230F6}" type="sibTrans" cxnId="{77FB1985-43D8-47A1-A010-E3F6130BBCCD}">
      <dgm:prSet/>
      <dgm:spPr/>
      <dgm:t>
        <a:bodyPr/>
        <a:lstStyle/>
        <a:p>
          <a:endParaRPr lang="pt-BR" sz="1200"/>
        </a:p>
      </dgm:t>
    </dgm:pt>
    <dgm:pt modelId="{CCB8FB7A-D5B8-45B5-BEC5-4A5CFC9B7A7B}">
      <dgm:prSet phldrT="[Texto]" custT="1"/>
      <dgm:spPr/>
      <dgm:t>
        <a:bodyPr/>
        <a:lstStyle/>
        <a:p>
          <a:r>
            <a:rPr lang="pt-BR" sz="1600" dirty="0" smtClean="0"/>
            <a:t>Dotações Orçamentárias  - Excedente</a:t>
          </a:r>
          <a:endParaRPr lang="pt-BR" sz="1600" dirty="0"/>
        </a:p>
      </dgm:t>
    </dgm:pt>
    <dgm:pt modelId="{E2D5174D-D678-4B48-BCBB-07B81E15528F}" type="parTrans" cxnId="{CBF65A74-6A79-4DA0-B302-2DAE66C06230}">
      <dgm:prSet/>
      <dgm:spPr/>
      <dgm:t>
        <a:bodyPr/>
        <a:lstStyle/>
        <a:p>
          <a:endParaRPr lang="pt-BR" sz="1200"/>
        </a:p>
      </dgm:t>
    </dgm:pt>
    <dgm:pt modelId="{2D2EBC97-4086-47A8-82E8-07FA7ACDDECC}" type="sibTrans" cxnId="{CBF65A74-6A79-4DA0-B302-2DAE66C06230}">
      <dgm:prSet/>
      <dgm:spPr/>
      <dgm:t>
        <a:bodyPr/>
        <a:lstStyle/>
        <a:p>
          <a:endParaRPr lang="pt-BR" sz="1200"/>
        </a:p>
      </dgm:t>
    </dgm:pt>
    <dgm:pt modelId="{AF0FD8F2-7580-433C-830D-28C6381284F1}">
      <dgm:prSet phldrT="[Texto]" custT="1"/>
      <dgm:spPr/>
      <dgm:t>
        <a:bodyPr/>
        <a:lstStyle/>
        <a:p>
          <a:r>
            <a:rPr lang="pt-BR" sz="1600" dirty="0" smtClean="0"/>
            <a:t>Rendimento de Aplicações</a:t>
          </a:r>
          <a:endParaRPr lang="pt-BR" sz="1600" dirty="0"/>
        </a:p>
      </dgm:t>
    </dgm:pt>
    <dgm:pt modelId="{D3C6332B-4C96-4E71-94A1-9954E794741A}" type="parTrans" cxnId="{C1F9B9FB-5ABD-453B-9FAF-720720CF3A49}">
      <dgm:prSet/>
      <dgm:spPr/>
      <dgm:t>
        <a:bodyPr/>
        <a:lstStyle/>
        <a:p>
          <a:endParaRPr lang="pt-BR" sz="1200"/>
        </a:p>
      </dgm:t>
    </dgm:pt>
    <dgm:pt modelId="{DEE48F14-7F1C-403F-9E9D-34BE7DAC6713}" type="sibTrans" cxnId="{C1F9B9FB-5ABD-453B-9FAF-720720CF3A49}">
      <dgm:prSet/>
      <dgm:spPr/>
      <dgm:t>
        <a:bodyPr/>
        <a:lstStyle/>
        <a:p>
          <a:endParaRPr lang="pt-BR" sz="1200"/>
        </a:p>
      </dgm:t>
    </dgm:pt>
    <dgm:pt modelId="{F8E47B56-58E0-49F9-8712-60F9EC3F8454}">
      <dgm:prSet phldrT="[Texto]" custT="1"/>
      <dgm:spPr/>
      <dgm:t>
        <a:bodyPr/>
        <a:lstStyle/>
        <a:p>
          <a:r>
            <a:rPr lang="pt-BR" sz="1600" dirty="0" smtClean="0"/>
            <a:t>Recursos de Operação de Créditos</a:t>
          </a:r>
          <a:endParaRPr lang="pt-BR" sz="1600" dirty="0"/>
        </a:p>
      </dgm:t>
    </dgm:pt>
    <dgm:pt modelId="{DF183CC2-133E-4070-A585-5C517FAC6461}" type="parTrans" cxnId="{1D86C57C-363D-453A-AE1A-E984E6EA53BC}">
      <dgm:prSet/>
      <dgm:spPr/>
      <dgm:t>
        <a:bodyPr/>
        <a:lstStyle/>
        <a:p>
          <a:endParaRPr lang="pt-BR" sz="1200"/>
        </a:p>
      </dgm:t>
    </dgm:pt>
    <dgm:pt modelId="{556E0245-D64B-4EB7-94CC-AC5C5D9AEF89}" type="sibTrans" cxnId="{1D86C57C-363D-453A-AE1A-E984E6EA53BC}">
      <dgm:prSet/>
      <dgm:spPr/>
      <dgm:t>
        <a:bodyPr/>
        <a:lstStyle/>
        <a:p>
          <a:endParaRPr lang="pt-BR" sz="1200"/>
        </a:p>
      </dgm:t>
    </dgm:pt>
    <dgm:pt modelId="{3FC78B23-5F3A-47AD-8FFC-6F31505E3CDF}">
      <dgm:prSet phldrT="[Texto]" custT="1"/>
      <dgm:spPr/>
      <dgm:t>
        <a:bodyPr/>
        <a:lstStyle/>
        <a:p>
          <a:r>
            <a:rPr lang="pt-BR" sz="1600" dirty="0" smtClean="0"/>
            <a:t>Imóveis</a:t>
          </a:r>
          <a:endParaRPr lang="pt-BR" sz="1600" dirty="0"/>
        </a:p>
      </dgm:t>
    </dgm:pt>
    <dgm:pt modelId="{5FB11908-2DEB-42C5-8D56-F4A41ADC9546}" type="parTrans" cxnId="{6D921543-B23A-45D2-A79C-F4D62EDF3B87}">
      <dgm:prSet/>
      <dgm:spPr/>
      <dgm:t>
        <a:bodyPr/>
        <a:lstStyle/>
        <a:p>
          <a:endParaRPr lang="pt-BR" sz="1200"/>
        </a:p>
      </dgm:t>
    </dgm:pt>
    <dgm:pt modelId="{1A9C5178-EADB-4F39-B664-EB641A23E3F1}" type="sibTrans" cxnId="{6D921543-B23A-45D2-A79C-F4D62EDF3B87}">
      <dgm:prSet/>
      <dgm:spPr/>
      <dgm:t>
        <a:bodyPr/>
        <a:lstStyle/>
        <a:p>
          <a:endParaRPr lang="pt-BR" sz="1200"/>
        </a:p>
      </dgm:t>
    </dgm:pt>
    <dgm:pt modelId="{3AA0B396-7D26-4C2E-A255-D19C16CACED6}">
      <dgm:prSet phldrT="[Texto]" custT="1"/>
      <dgm:spPr/>
      <dgm:t>
        <a:bodyPr/>
        <a:lstStyle/>
        <a:p>
          <a:endParaRPr lang="pt-BR" sz="1400" dirty="0"/>
        </a:p>
      </dgm:t>
    </dgm:pt>
    <dgm:pt modelId="{D62C3B73-CD6D-4CA9-BBCB-6E6BBD92E760}" type="parTrans" cxnId="{224CDA61-4D9A-4E57-BDB0-70A989949E6A}">
      <dgm:prSet/>
      <dgm:spPr/>
      <dgm:t>
        <a:bodyPr/>
        <a:lstStyle/>
        <a:p>
          <a:endParaRPr lang="pt-BR" sz="1200"/>
        </a:p>
      </dgm:t>
    </dgm:pt>
    <dgm:pt modelId="{AFBE6B05-5903-44A7-A7AC-60DFE1B2F775}" type="sibTrans" cxnId="{224CDA61-4D9A-4E57-BDB0-70A989949E6A}">
      <dgm:prSet/>
      <dgm:spPr/>
      <dgm:t>
        <a:bodyPr/>
        <a:lstStyle/>
        <a:p>
          <a:endParaRPr lang="pt-BR" sz="1200"/>
        </a:p>
      </dgm:t>
    </dgm:pt>
    <dgm:pt modelId="{23F0C512-69A2-4D51-B802-105C09D93F19}">
      <dgm:prSet phldrT="[Texto]" custT="1"/>
      <dgm:spPr/>
      <dgm:t>
        <a:bodyPr/>
        <a:lstStyle/>
        <a:p>
          <a:r>
            <a:rPr lang="pt-BR" sz="1600" dirty="0" smtClean="0"/>
            <a:t>Títulos da Dívida Pública – Operação</a:t>
          </a:r>
          <a:endParaRPr lang="pt-BR" sz="1600" dirty="0"/>
        </a:p>
      </dgm:t>
    </dgm:pt>
    <dgm:pt modelId="{1D6C713C-1194-494B-9543-AE593361D29A}" type="parTrans" cxnId="{781E1047-3C02-4AC3-8BB2-B274408872B5}">
      <dgm:prSet/>
      <dgm:spPr/>
      <dgm:t>
        <a:bodyPr/>
        <a:lstStyle/>
        <a:p>
          <a:endParaRPr lang="pt-BR" sz="1200"/>
        </a:p>
      </dgm:t>
    </dgm:pt>
    <dgm:pt modelId="{1368BC9D-DC64-464A-93E9-D112DC18E9AA}" type="sibTrans" cxnId="{781E1047-3C02-4AC3-8BB2-B274408872B5}">
      <dgm:prSet/>
      <dgm:spPr/>
      <dgm:t>
        <a:bodyPr/>
        <a:lstStyle/>
        <a:p>
          <a:endParaRPr lang="pt-BR" sz="1200"/>
        </a:p>
      </dgm:t>
    </dgm:pt>
    <dgm:pt modelId="{D8141B85-CB85-447C-8443-100E195EE3F2}">
      <dgm:prSet phldrT="[Texto]" custT="1"/>
      <dgm:spPr/>
      <dgm:t>
        <a:bodyPr/>
        <a:lstStyle/>
        <a:p>
          <a:r>
            <a:rPr lang="pt-BR" sz="1600" dirty="0" smtClean="0"/>
            <a:t>Fiança Bancária</a:t>
          </a:r>
          <a:endParaRPr lang="pt-BR" sz="1600" dirty="0"/>
        </a:p>
      </dgm:t>
    </dgm:pt>
    <dgm:pt modelId="{0321B2DD-414F-425D-99B4-F75AD9133005}" type="parTrans" cxnId="{C47E3C4D-9CF5-4CC1-91D6-2418002D2AF3}">
      <dgm:prSet/>
      <dgm:spPr/>
      <dgm:t>
        <a:bodyPr/>
        <a:lstStyle/>
        <a:p>
          <a:endParaRPr lang="pt-BR" sz="1200"/>
        </a:p>
      </dgm:t>
    </dgm:pt>
    <dgm:pt modelId="{50FBDE1D-3063-4BCA-86EC-213F917F03AE}" type="sibTrans" cxnId="{C47E3C4D-9CF5-4CC1-91D6-2418002D2AF3}">
      <dgm:prSet/>
      <dgm:spPr/>
      <dgm:t>
        <a:bodyPr/>
        <a:lstStyle/>
        <a:p>
          <a:endParaRPr lang="pt-BR" sz="1200"/>
        </a:p>
      </dgm:t>
    </dgm:pt>
    <dgm:pt modelId="{F9629B39-1311-4DE6-84FB-6A3A798E1499}">
      <dgm:prSet phldrT="[Texto]" custT="1"/>
      <dgm:spPr/>
      <dgm:t>
        <a:bodyPr/>
        <a:lstStyle/>
        <a:p>
          <a:r>
            <a:rPr lang="pt-BR" sz="1600" dirty="0" smtClean="0"/>
            <a:t>Direito de uso de Superfície</a:t>
          </a:r>
          <a:endParaRPr lang="pt-BR" sz="1600" dirty="0"/>
        </a:p>
      </dgm:t>
    </dgm:pt>
    <dgm:pt modelId="{93D2E915-FBFC-4273-8534-A9E03F4266CE}" type="parTrans" cxnId="{34F48608-1CBF-40D9-93B8-81443271676F}">
      <dgm:prSet/>
      <dgm:spPr/>
      <dgm:t>
        <a:bodyPr/>
        <a:lstStyle/>
        <a:p>
          <a:endParaRPr lang="pt-BR" sz="1200"/>
        </a:p>
      </dgm:t>
    </dgm:pt>
    <dgm:pt modelId="{5F8F106B-38EC-49A3-A896-1A2D5EF24D40}" type="sibTrans" cxnId="{34F48608-1CBF-40D9-93B8-81443271676F}">
      <dgm:prSet/>
      <dgm:spPr/>
      <dgm:t>
        <a:bodyPr/>
        <a:lstStyle/>
        <a:p>
          <a:endParaRPr lang="pt-BR" sz="1200"/>
        </a:p>
      </dgm:t>
    </dgm:pt>
    <dgm:pt modelId="{C8350988-8B73-4978-9260-1907DBE44B53}">
      <dgm:prSet phldrT="[Texto]" custT="1"/>
      <dgm:spPr/>
      <dgm:t>
        <a:bodyPr/>
        <a:lstStyle/>
        <a:p>
          <a:r>
            <a:rPr lang="pt-BR" sz="1600" dirty="0" smtClean="0"/>
            <a:t>Gestão do Fundo – Agente Financeiro</a:t>
          </a:r>
          <a:endParaRPr lang="pt-BR" sz="1600" dirty="0"/>
        </a:p>
      </dgm:t>
    </dgm:pt>
    <dgm:pt modelId="{8F1AEE1B-2B74-4CC5-914A-BF05AE4A203A}" type="parTrans" cxnId="{41EBC1AB-748D-4D59-B47B-04EC9D392AAC}">
      <dgm:prSet/>
      <dgm:spPr/>
      <dgm:t>
        <a:bodyPr/>
        <a:lstStyle/>
        <a:p>
          <a:endParaRPr lang="pt-BR" sz="1200"/>
        </a:p>
      </dgm:t>
    </dgm:pt>
    <dgm:pt modelId="{CCCC8E1A-3CA8-4CA7-BC3B-A8C5301B8AF2}" type="sibTrans" cxnId="{41EBC1AB-748D-4D59-B47B-04EC9D392AAC}">
      <dgm:prSet/>
      <dgm:spPr/>
      <dgm:t>
        <a:bodyPr/>
        <a:lstStyle/>
        <a:p>
          <a:endParaRPr lang="pt-BR" sz="1200"/>
        </a:p>
      </dgm:t>
    </dgm:pt>
    <dgm:pt modelId="{6B180731-855C-46A1-A99A-34B4D0E32E77}" type="pres">
      <dgm:prSet presAssocID="{6AA4EAAD-E969-42C7-8820-ABA8773BAC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DDFDB15-D2CC-4028-92C6-DD1C0839BEA0}" type="pres">
      <dgm:prSet presAssocID="{1BAB969C-1AB8-4E1A-8172-01D3D1B001BC}" presName="composite" presStyleCnt="0"/>
      <dgm:spPr/>
    </dgm:pt>
    <dgm:pt modelId="{8EB0EF1D-FF8A-4D2E-A942-564DAD81CE8C}" type="pres">
      <dgm:prSet presAssocID="{1BAB969C-1AB8-4E1A-8172-01D3D1B001BC}" presName="parTx" presStyleLbl="alignNode1" presStyleIdx="0" presStyleCnt="1" custScale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8F40D0-9DF1-441D-9771-64DA19F20A9E}" type="pres">
      <dgm:prSet presAssocID="{1BAB969C-1AB8-4E1A-8172-01D3D1B001BC}" presName="desTx" presStyleLbl="alignAccFollowNode1" presStyleIdx="0" presStyleCnt="1" custScaleY="1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7FB1985-43D8-47A1-A010-E3F6130BBCCD}" srcId="{1BAB969C-1AB8-4E1A-8172-01D3D1B001BC}" destId="{F13036B1-C31D-40EA-85ED-644BDD758E53}" srcOrd="0" destOrd="0" parTransId="{67180CBB-3C98-4D8D-8C5E-CCC764A5B67A}" sibTransId="{09994499-1275-48D8-A858-15956C9230F6}"/>
    <dgm:cxn modelId="{C47E3C4D-9CF5-4CC1-91D6-2418002D2AF3}" srcId="{F13036B1-C31D-40EA-85ED-644BDD758E53}" destId="{D8141B85-CB85-447C-8443-100E195EE3F2}" srcOrd="5" destOrd="0" parTransId="{0321B2DD-414F-425D-99B4-F75AD9133005}" sibTransId="{50FBDE1D-3063-4BCA-86EC-213F917F03AE}"/>
    <dgm:cxn modelId="{BE0FDCC2-585F-4CA2-9E3C-6853A13D77A9}" type="presOf" srcId="{3AA0B396-7D26-4C2E-A255-D19C16CACED6}" destId="{338F40D0-9DF1-441D-9771-64DA19F20A9E}" srcOrd="0" destOrd="9" presId="urn:microsoft.com/office/officeart/2005/8/layout/hList1"/>
    <dgm:cxn modelId="{2A101A50-D4FD-4617-ACBE-0AC49FFE2322}" type="presOf" srcId="{F8E47B56-58E0-49F9-8712-60F9EC3F8454}" destId="{338F40D0-9DF1-441D-9771-64DA19F20A9E}" srcOrd="0" destOrd="3" presId="urn:microsoft.com/office/officeart/2005/8/layout/hList1"/>
    <dgm:cxn modelId="{38491223-8363-43AB-A579-6B5CE7945333}" type="presOf" srcId="{CCB8FB7A-D5B8-45B5-BEC5-4A5CFC9B7A7B}" destId="{338F40D0-9DF1-441D-9771-64DA19F20A9E}" srcOrd="0" destOrd="1" presId="urn:microsoft.com/office/officeart/2005/8/layout/hList1"/>
    <dgm:cxn modelId="{781E1047-3C02-4AC3-8BB2-B274408872B5}" srcId="{F13036B1-C31D-40EA-85ED-644BDD758E53}" destId="{23F0C512-69A2-4D51-B802-105C09D93F19}" srcOrd="4" destOrd="0" parTransId="{1D6C713C-1194-494B-9543-AE593361D29A}" sibTransId="{1368BC9D-DC64-464A-93E9-D112DC18E9AA}"/>
    <dgm:cxn modelId="{845A4650-EB9E-4D8C-83B3-E997A0E3467D}" type="presOf" srcId="{F9629B39-1311-4DE6-84FB-6A3A798E1499}" destId="{338F40D0-9DF1-441D-9771-64DA19F20A9E}" srcOrd="0" destOrd="7" presId="urn:microsoft.com/office/officeart/2005/8/layout/hList1"/>
    <dgm:cxn modelId="{84F28318-7236-4998-A475-23F132AA822A}" type="presOf" srcId="{3FC78B23-5F3A-47AD-8FFC-6F31505E3CDF}" destId="{338F40D0-9DF1-441D-9771-64DA19F20A9E}" srcOrd="0" destOrd="4" presId="urn:microsoft.com/office/officeart/2005/8/layout/hList1"/>
    <dgm:cxn modelId="{88BABF0F-4A65-4874-9D70-48F684F3E797}" type="presOf" srcId="{1BAB969C-1AB8-4E1A-8172-01D3D1B001BC}" destId="{8EB0EF1D-FF8A-4D2E-A942-564DAD81CE8C}" srcOrd="0" destOrd="0" presId="urn:microsoft.com/office/officeart/2005/8/layout/hList1"/>
    <dgm:cxn modelId="{C1F9B9FB-5ABD-453B-9FAF-720720CF3A49}" srcId="{F13036B1-C31D-40EA-85ED-644BDD758E53}" destId="{AF0FD8F2-7580-433C-830D-28C6381284F1}" srcOrd="1" destOrd="0" parTransId="{D3C6332B-4C96-4E71-94A1-9954E794741A}" sibTransId="{DEE48F14-7F1C-403F-9E9D-34BE7DAC6713}"/>
    <dgm:cxn modelId="{FE74E8FC-D43D-4277-AA8F-F10F13AFE17E}" type="presOf" srcId="{AF0FD8F2-7580-433C-830D-28C6381284F1}" destId="{338F40D0-9DF1-441D-9771-64DA19F20A9E}" srcOrd="0" destOrd="2" presId="urn:microsoft.com/office/officeart/2005/8/layout/hList1"/>
    <dgm:cxn modelId="{CBF65A74-6A79-4DA0-B302-2DAE66C06230}" srcId="{F13036B1-C31D-40EA-85ED-644BDD758E53}" destId="{CCB8FB7A-D5B8-45B5-BEC5-4A5CFC9B7A7B}" srcOrd="0" destOrd="0" parTransId="{E2D5174D-D678-4B48-BCBB-07B81E15528F}" sibTransId="{2D2EBC97-4086-47A8-82E8-07FA7ACDDECC}"/>
    <dgm:cxn modelId="{A513DDFB-2985-4192-9ECB-74C4BADD6BA1}" type="presOf" srcId="{6AA4EAAD-E969-42C7-8820-ABA8773BAC61}" destId="{6B180731-855C-46A1-A99A-34B4D0E32E77}" srcOrd="0" destOrd="0" presId="urn:microsoft.com/office/officeart/2005/8/layout/hList1"/>
    <dgm:cxn modelId="{38F6672B-853D-4153-AE0E-EE60CCCBECCE}" type="presOf" srcId="{23F0C512-69A2-4D51-B802-105C09D93F19}" destId="{338F40D0-9DF1-441D-9771-64DA19F20A9E}" srcOrd="0" destOrd="5" presId="urn:microsoft.com/office/officeart/2005/8/layout/hList1"/>
    <dgm:cxn modelId="{8363CFED-9930-4D87-9695-B07D0F91B45D}" type="presOf" srcId="{C8350988-8B73-4978-9260-1907DBE44B53}" destId="{338F40D0-9DF1-441D-9771-64DA19F20A9E}" srcOrd="0" destOrd="8" presId="urn:microsoft.com/office/officeart/2005/8/layout/hList1"/>
    <dgm:cxn modelId="{41EBC1AB-748D-4D59-B47B-04EC9D392AAC}" srcId="{F13036B1-C31D-40EA-85ED-644BDD758E53}" destId="{C8350988-8B73-4978-9260-1907DBE44B53}" srcOrd="7" destOrd="0" parTransId="{8F1AEE1B-2B74-4CC5-914A-BF05AE4A203A}" sibTransId="{CCCC8E1A-3CA8-4CA7-BC3B-A8C5301B8AF2}"/>
    <dgm:cxn modelId="{0F6E1768-03FF-4062-90A8-00DC9B044E9F}" type="presOf" srcId="{F13036B1-C31D-40EA-85ED-644BDD758E53}" destId="{338F40D0-9DF1-441D-9771-64DA19F20A9E}" srcOrd="0" destOrd="0" presId="urn:microsoft.com/office/officeart/2005/8/layout/hList1"/>
    <dgm:cxn modelId="{1D86C57C-363D-453A-AE1A-E984E6EA53BC}" srcId="{F13036B1-C31D-40EA-85ED-644BDD758E53}" destId="{F8E47B56-58E0-49F9-8712-60F9EC3F8454}" srcOrd="2" destOrd="0" parTransId="{DF183CC2-133E-4070-A585-5C517FAC6461}" sibTransId="{556E0245-D64B-4EB7-94CC-AC5C5D9AEF89}"/>
    <dgm:cxn modelId="{B04A3383-E9FD-4D37-B5D8-00FA3F23D0FA}" srcId="{6AA4EAAD-E969-42C7-8820-ABA8773BAC61}" destId="{1BAB969C-1AB8-4E1A-8172-01D3D1B001BC}" srcOrd="0" destOrd="0" parTransId="{DE16C3E4-0A8B-4D20-A384-C40EE6E30BF6}" sibTransId="{C0A46102-F19B-42DA-AE93-D202FC97AC87}"/>
    <dgm:cxn modelId="{224CDA61-4D9A-4E57-BDB0-70A989949E6A}" srcId="{F13036B1-C31D-40EA-85ED-644BDD758E53}" destId="{3AA0B396-7D26-4C2E-A255-D19C16CACED6}" srcOrd="8" destOrd="0" parTransId="{D62C3B73-CD6D-4CA9-BBCB-6E6BBD92E760}" sibTransId="{AFBE6B05-5903-44A7-A7AC-60DFE1B2F775}"/>
    <dgm:cxn modelId="{6D921543-B23A-45D2-A79C-F4D62EDF3B87}" srcId="{F13036B1-C31D-40EA-85ED-644BDD758E53}" destId="{3FC78B23-5F3A-47AD-8FFC-6F31505E3CDF}" srcOrd="3" destOrd="0" parTransId="{5FB11908-2DEB-42C5-8D56-F4A41ADC9546}" sibTransId="{1A9C5178-EADB-4F39-B664-EB641A23E3F1}"/>
    <dgm:cxn modelId="{3819D221-58E3-41F3-9582-D2F92A7D2F48}" type="presOf" srcId="{D8141B85-CB85-447C-8443-100E195EE3F2}" destId="{338F40D0-9DF1-441D-9771-64DA19F20A9E}" srcOrd="0" destOrd="6" presId="urn:microsoft.com/office/officeart/2005/8/layout/hList1"/>
    <dgm:cxn modelId="{34F48608-1CBF-40D9-93B8-81443271676F}" srcId="{F13036B1-C31D-40EA-85ED-644BDD758E53}" destId="{F9629B39-1311-4DE6-84FB-6A3A798E1499}" srcOrd="6" destOrd="0" parTransId="{93D2E915-FBFC-4273-8534-A9E03F4266CE}" sibTransId="{5F8F106B-38EC-49A3-A896-1A2D5EF24D40}"/>
    <dgm:cxn modelId="{979D45D8-1793-4FB4-8EC2-EEAB99C943F1}" type="presParOf" srcId="{6B180731-855C-46A1-A99A-34B4D0E32E77}" destId="{CDDFDB15-D2CC-4028-92C6-DD1C0839BEA0}" srcOrd="0" destOrd="0" presId="urn:microsoft.com/office/officeart/2005/8/layout/hList1"/>
    <dgm:cxn modelId="{714EFA42-8503-4FF7-B6D6-B2FB32D7D684}" type="presParOf" srcId="{CDDFDB15-D2CC-4028-92C6-DD1C0839BEA0}" destId="{8EB0EF1D-FF8A-4D2E-A942-564DAD81CE8C}" srcOrd="0" destOrd="0" presId="urn:microsoft.com/office/officeart/2005/8/layout/hList1"/>
    <dgm:cxn modelId="{3D405AF1-EA7A-4807-875B-41BF4B881558}" type="presParOf" srcId="{CDDFDB15-D2CC-4028-92C6-DD1C0839BEA0}" destId="{338F40D0-9DF1-441D-9771-64DA19F20A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3FD7347-5688-4AA3-98FE-9FC26AC87397}" type="doc">
      <dgm:prSet loTypeId="urn:microsoft.com/office/officeart/2005/8/layout/bList2#1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C16CFECE-8ADC-45FC-9AFF-3C8DA74CB17E}">
      <dgm:prSet phldrT="[Texto]" custT="1"/>
      <dgm:spPr/>
      <dgm:t>
        <a:bodyPr/>
        <a:lstStyle/>
        <a:p>
          <a:r>
            <a:rPr lang="pt-BR" sz="1200" dirty="0" smtClean="0"/>
            <a:t>ANÁLISE DA SITUAÇÃO</a:t>
          </a:r>
          <a:endParaRPr lang="pt-BR" sz="1200" dirty="0"/>
        </a:p>
      </dgm:t>
    </dgm:pt>
    <dgm:pt modelId="{2BCCE277-0296-4970-AD38-13CA55E63EE0}" type="parTrans" cxnId="{A34A0AED-E11E-4AA7-9808-F75030676AE5}">
      <dgm:prSet/>
      <dgm:spPr/>
      <dgm:t>
        <a:bodyPr/>
        <a:lstStyle/>
        <a:p>
          <a:endParaRPr lang="pt-BR" sz="1200"/>
        </a:p>
      </dgm:t>
    </dgm:pt>
    <dgm:pt modelId="{D961D568-33AB-4534-804D-D88488B2F38F}" type="sibTrans" cxnId="{A34A0AED-E11E-4AA7-9808-F75030676AE5}">
      <dgm:prSet/>
      <dgm:spPr/>
      <dgm:t>
        <a:bodyPr/>
        <a:lstStyle/>
        <a:p>
          <a:endParaRPr lang="pt-BR" sz="1200"/>
        </a:p>
      </dgm:t>
    </dgm:pt>
    <dgm:pt modelId="{E0E0108E-0471-4C3C-8F30-20D0F3564A13}">
      <dgm:prSet phldrT="[Texto]" custT="1"/>
      <dgm:spPr/>
      <dgm:t>
        <a:bodyPr/>
        <a:lstStyle/>
        <a:p>
          <a:r>
            <a:rPr lang="pt-BR" sz="1200" dirty="0" smtClean="0"/>
            <a:t>Iluminação Pública</a:t>
          </a:r>
          <a:endParaRPr lang="pt-BR" sz="1200" dirty="0"/>
        </a:p>
      </dgm:t>
    </dgm:pt>
    <dgm:pt modelId="{ABC5BC6C-CF66-4006-9A54-80F695330F76}" type="parTrans" cxnId="{DBD77874-0D8D-4F09-8BDE-10D539B69655}">
      <dgm:prSet/>
      <dgm:spPr/>
      <dgm:t>
        <a:bodyPr/>
        <a:lstStyle/>
        <a:p>
          <a:endParaRPr lang="pt-BR" sz="1200"/>
        </a:p>
      </dgm:t>
    </dgm:pt>
    <dgm:pt modelId="{2F800A1D-9C57-425E-A08D-0C1BD9D2BBB3}" type="sibTrans" cxnId="{DBD77874-0D8D-4F09-8BDE-10D539B69655}">
      <dgm:prSet/>
      <dgm:spPr/>
      <dgm:t>
        <a:bodyPr/>
        <a:lstStyle/>
        <a:p>
          <a:endParaRPr lang="pt-BR" sz="1200"/>
        </a:p>
      </dgm:t>
    </dgm:pt>
    <dgm:pt modelId="{D3B58792-0221-48BD-81DB-1D7A17333F13}">
      <dgm:prSet phldrT="[Texto]" custT="1"/>
      <dgm:spPr/>
      <dgm:t>
        <a:bodyPr/>
        <a:lstStyle/>
        <a:p>
          <a:r>
            <a:rPr lang="pt-BR" sz="1200" dirty="0" smtClean="0"/>
            <a:t>Processos</a:t>
          </a:r>
          <a:endParaRPr lang="pt-BR" sz="1200" dirty="0"/>
        </a:p>
      </dgm:t>
    </dgm:pt>
    <dgm:pt modelId="{E6506438-4631-4151-8A34-51B5CCEA092B}" type="parTrans" cxnId="{84A7F2A5-C47C-479A-A7D2-C5A69C6F89B7}">
      <dgm:prSet/>
      <dgm:spPr/>
      <dgm:t>
        <a:bodyPr/>
        <a:lstStyle/>
        <a:p>
          <a:endParaRPr lang="pt-BR" sz="1200"/>
        </a:p>
      </dgm:t>
    </dgm:pt>
    <dgm:pt modelId="{E64C074A-665D-4ADF-A45C-106E841174EE}" type="sibTrans" cxnId="{84A7F2A5-C47C-479A-A7D2-C5A69C6F89B7}">
      <dgm:prSet/>
      <dgm:spPr/>
      <dgm:t>
        <a:bodyPr/>
        <a:lstStyle/>
        <a:p>
          <a:endParaRPr lang="pt-BR" sz="1200"/>
        </a:p>
      </dgm:t>
    </dgm:pt>
    <dgm:pt modelId="{FCB7EE5E-D342-4E4E-BC1F-E14CE6B1B330}">
      <dgm:prSet phldrT="[Texto]" custT="1"/>
      <dgm:spPr/>
      <dgm:t>
        <a:bodyPr/>
        <a:lstStyle/>
        <a:p>
          <a:r>
            <a:rPr lang="pt-BR" sz="1200" dirty="0" smtClean="0"/>
            <a:t>PROJETO EXECUTIVO</a:t>
          </a:r>
          <a:endParaRPr lang="pt-BR" sz="1200" dirty="0"/>
        </a:p>
      </dgm:t>
    </dgm:pt>
    <dgm:pt modelId="{E0BE070E-971F-4DC8-8218-2471EDC17AC3}" type="parTrans" cxnId="{31E33665-9B85-41EE-BFF5-B8FF75FB8C94}">
      <dgm:prSet/>
      <dgm:spPr/>
      <dgm:t>
        <a:bodyPr/>
        <a:lstStyle/>
        <a:p>
          <a:endParaRPr lang="pt-BR" sz="1200"/>
        </a:p>
      </dgm:t>
    </dgm:pt>
    <dgm:pt modelId="{5B5AB4F2-486C-431E-B274-67CA55811D33}" type="sibTrans" cxnId="{31E33665-9B85-41EE-BFF5-B8FF75FB8C94}">
      <dgm:prSet/>
      <dgm:spPr/>
      <dgm:t>
        <a:bodyPr/>
        <a:lstStyle/>
        <a:p>
          <a:endParaRPr lang="pt-BR" sz="1200"/>
        </a:p>
      </dgm:t>
    </dgm:pt>
    <dgm:pt modelId="{AC3292AB-18F4-4892-B6F3-F9AB06A20380}">
      <dgm:prSet phldrT="[Texto]" custT="1"/>
      <dgm:spPr/>
      <dgm:t>
        <a:bodyPr/>
        <a:lstStyle/>
        <a:p>
          <a:r>
            <a:rPr lang="pt-BR" sz="1200" dirty="0" smtClean="0"/>
            <a:t>ILUMINAÇÃO PÚBLICA</a:t>
          </a:r>
          <a:endParaRPr lang="pt-BR" sz="1200" dirty="0"/>
        </a:p>
      </dgm:t>
    </dgm:pt>
    <dgm:pt modelId="{4716C4E8-04E0-4CD3-A71F-A14BE88E9A8E}" type="parTrans" cxnId="{F7E70AE4-4AD7-4A2E-A9DD-B700487AC90C}">
      <dgm:prSet/>
      <dgm:spPr/>
      <dgm:t>
        <a:bodyPr/>
        <a:lstStyle/>
        <a:p>
          <a:endParaRPr lang="pt-BR" sz="1200"/>
        </a:p>
      </dgm:t>
    </dgm:pt>
    <dgm:pt modelId="{A664D9FF-43A4-4AC0-8551-62EAE87855B8}" type="sibTrans" cxnId="{F7E70AE4-4AD7-4A2E-A9DD-B700487AC90C}">
      <dgm:prSet/>
      <dgm:spPr/>
      <dgm:t>
        <a:bodyPr/>
        <a:lstStyle/>
        <a:p>
          <a:endParaRPr lang="pt-BR" sz="1200"/>
        </a:p>
      </dgm:t>
    </dgm:pt>
    <dgm:pt modelId="{04078BEF-BB6B-4973-9792-C15067A7F0B9}">
      <dgm:prSet phldrT="[Texto]" custT="1"/>
      <dgm:spPr/>
      <dgm:t>
        <a:bodyPr/>
        <a:lstStyle/>
        <a:p>
          <a:r>
            <a:rPr lang="pt-BR" sz="1200" dirty="0" smtClean="0"/>
            <a:t>Cadastramento</a:t>
          </a:r>
          <a:endParaRPr lang="pt-BR" sz="1200" dirty="0"/>
        </a:p>
      </dgm:t>
    </dgm:pt>
    <dgm:pt modelId="{936102E3-FDCE-415A-9110-531594678095}" type="parTrans" cxnId="{1F0533D9-A16E-4F64-87F5-F55A19EE2988}">
      <dgm:prSet/>
      <dgm:spPr/>
      <dgm:t>
        <a:bodyPr/>
        <a:lstStyle/>
        <a:p>
          <a:endParaRPr lang="pt-BR" sz="1200"/>
        </a:p>
      </dgm:t>
    </dgm:pt>
    <dgm:pt modelId="{58E0F2E0-DFB1-4202-A081-82BC1FA78098}" type="sibTrans" cxnId="{1F0533D9-A16E-4F64-87F5-F55A19EE2988}">
      <dgm:prSet/>
      <dgm:spPr/>
      <dgm:t>
        <a:bodyPr/>
        <a:lstStyle/>
        <a:p>
          <a:endParaRPr lang="pt-BR" sz="1200"/>
        </a:p>
      </dgm:t>
    </dgm:pt>
    <dgm:pt modelId="{6ADBD806-37A2-41FF-B9AA-6BFE497207F3}">
      <dgm:prSet phldrT="[Texto]" custT="1"/>
      <dgm:spPr/>
      <dgm:t>
        <a:bodyPr/>
        <a:lstStyle/>
        <a:p>
          <a:r>
            <a:rPr lang="pt-BR" sz="1200" dirty="0" smtClean="0"/>
            <a:t>Gestão de rede de IP</a:t>
          </a:r>
          <a:endParaRPr lang="pt-BR" sz="1200" dirty="0"/>
        </a:p>
      </dgm:t>
    </dgm:pt>
    <dgm:pt modelId="{C4F4445A-7E3C-4F6E-88E6-376021FCAD8B}" type="parTrans" cxnId="{42637B0E-06E4-4024-B29C-ABD3AE12D71A}">
      <dgm:prSet/>
      <dgm:spPr/>
      <dgm:t>
        <a:bodyPr/>
        <a:lstStyle/>
        <a:p>
          <a:endParaRPr lang="pt-BR" sz="1200"/>
        </a:p>
      </dgm:t>
    </dgm:pt>
    <dgm:pt modelId="{0E4EA924-1344-4D07-965C-E3E302BE09D0}" type="sibTrans" cxnId="{42637B0E-06E4-4024-B29C-ABD3AE12D71A}">
      <dgm:prSet/>
      <dgm:spPr/>
      <dgm:t>
        <a:bodyPr/>
        <a:lstStyle/>
        <a:p>
          <a:endParaRPr lang="pt-BR" sz="1200"/>
        </a:p>
      </dgm:t>
    </dgm:pt>
    <dgm:pt modelId="{8E395E6F-27C5-438C-A541-6B1BA3799CDB}">
      <dgm:prSet phldrT="[Texto]" custT="1"/>
      <dgm:spPr/>
      <dgm:t>
        <a:bodyPr/>
        <a:lstStyle/>
        <a:p>
          <a:r>
            <a:rPr lang="pt-BR" sz="1200" dirty="0" smtClean="0"/>
            <a:t>Iluminação Predial</a:t>
          </a:r>
          <a:endParaRPr lang="pt-BR" sz="1200" dirty="0"/>
        </a:p>
      </dgm:t>
    </dgm:pt>
    <dgm:pt modelId="{4D0E25E9-2970-4409-8E61-B1CC2D272307}" type="parTrans" cxnId="{7D85B72F-614F-4D7F-A250-F3762E547133}">
      <dgm:prSet/>
      <dgm:spPr/>
      <dgm:t>
        <a:bodyPr/>
        <a:lstStyle/>
        <a:p>
          <a:endParaRPr lang="pt-BR" sz="1200"/>
        </a:p>
      </dgm:t>
    </dgm:pt>
    <dgm:pt modelId="{D6C9AEE8-CC27-4B5B-9F77-8E7B045368DC}" type="sibTrans" cxnId="{7D85B72F-614F-4D7F-A250-F3762E547133}">
      <dgm:prSet/>
      <dgm:spPr/>
      <dgm:t>
        <a:bodyPr/>
        <a:lstStyle/>
        <a:p>
          <a:endParaRPr lang="pt-BR" sz="1200"/>
        </a:p>
      </dgm:t>
    </dgm:pt>
    <dgm:pt modelId="{2299306F-C4FD-412F-923A-287528515D4D}">
      <dgm:prSet phldrT="[Texto]" custT="1"/>
      <dgm:spPr/>
      <dgm:t>
        <a:bodyPr/>
        <a:lstStyle/>
        <a:p>
          <a:r>
            <a:rPr lang="pt-BR" sz="1200" dirty="0" smtClean="0"/>
            <a:t>Outros Consumos</a:t>
          </a:r>
          <a:endParaRPr lang="pt-BR" sz="1200" dirty="0"/>
        </a:p>
      </dgm:t>
    </dgm:pt>
    <dgm:pt modelId="{935BE6C7-F2D9-4EF1-9F06-710E46892AD6}" type="parTrans" cxnId="{1B4DA057-7C35-41AB-BB04-4EDF2F545962}">
      <dgm:prSet/>
      <dgm:spPr/>
      <dgm:t>
        <a:bodyPr/>
        <a:lstStyle/>
        <a:p>
          <a:endParaRPr lang="pt-BR" sz="1200"/>
        </a:p>
      </dgm:t>
    </dgm:pt>
    <dgm:pt modelId="{26EE1D92-BB61-4EC6-8B8D-F3817B4D1A70}" type="sibTrans" cxnId="{1B4DA057-7C35-41AB-BB04-4EDF2F545962}">
      <dgm:prSet/>
      <dgm:spPr/>
      <dgm:t>
        <a:bodyPr/>
        <a:lstStyle/>
        <a:p>
          <a:endParaRPr lang="pt-BR" sz="1200"/>
        </a:p>
      </dgm:t>
    </dgm:pt>
    <dgm:pt modelId="{CDF33D81-F529-4321-9CD3-D1D158C3AA8B}">
      <dgm:prSet phldrT="[Texto]" custT="1"/>
      <dgm:spPr/>
      <dgm:t>
        <a:bodyPr/>
        <a:lstStyle/>
        <a:p>
          <a:r>
            <a:rPr lang="pt-BR" sz="1200" dirty="0" err="1" smtClean="0"/>
            <a:t>Relac</a:t>
          </a:r>
          <a:r>
            <a:rPr lang="pt-BR" sz="1200" dirty="0" smtClean="0"/>
            <a:t>. Concessionária</a:t>
          </a:r>
          <a:endParaRPr lang="pt-BR" sz="1200" dirty="0"/>
        </a:p>
      </dgm:t>
    </dgm:pt>
    <dgm:pt modelId="{4BC1677D-83E2-490B-A9E7-D8BF91E037A0}" type="parTrans" cxnId="{43D59980-C7BA-49FA-83FA-7FE1774D8E62}">
      <dgm:prSet/>
      <dgm:spPr/>
      <dgm:t>
        <a:bodyPr/>
        <a:lstStyle/>
        <a:p>
          <a:endParaRPr lang="pt-BR" sz="1200"/>
        </a:p>
      </dgm:t>
    </dgm:pt>
    <dgm:pt modelId="{C74A900D-4454-4F20-ACC6-7C441D496FD6}" type="sibTrans" cxnId="{43D59980-C7BA-49FA-83FA-7FE1774D8E62}">
      <dgm:prSet/>
      <dgm:spPr/>
      <dgm:t>
        <a:bodyPr/>
        <a:lstStyle/>
        <a:p>
          <a:endParaRPr lang="pt-BR" sz="1200"/>
        </a:p>
      </dgm:t>
    </dgm:pt>
    <dgm:pt modelId="{21985B8B-7104-4D71-972C-8DF1182910D7}">
      <dgm:prSet phldrT="[Texto]" custT="1"/>
      <dgm:spPr/>
      <dgm:t>
        <a:bodyPr/>
        <a:lstStyle/>
        <a:p>
          <a:r>
            <a:rPr lang="pt-BR" sz="1200" dirty="0" smtClean="0"/>
            <a:t>Gestão de rede</a:t>
          </a:r>
          <a:endParaRPr lang="pt-BR" sz="1200" dirty="0"/>
        </a:p>
      </dgm:t>
    </dgm:pt>
    <dgm:pt modelId="{D41EEA2B-B86C-4B08-84A7-627C27694F88}" type="parTrans" cxnId="{EAE7F18D-F734-4294-A818-80792B8395E1}">
      <dgm:prSet/>
      <dgm:spPr/>
      <dgm:t>
        <a:bodyPr/>
        <a:lstStyle/>
        <a:p>
          <a:endParaRPr lang="pt-BR" sz="1200"/>
        </a:p>
      </dgm:t>
    </dgm:pt>
    <dgm:pt modelId="{5CF59C93-7731-453E-91F8-64426F61D1E3}" type="sibTrans" cxnId="{EAE7F18D-F734-4294-A818-80792B8395E1}">
      <dgm:prSet/>
      <dgm:spPr/>
      <dgm:t>
        <a:bodyPr/>
        <a:lstStyle/>
        <a:p>
          <a:endParaRPr lang="pt-BR" sz="1200"/>
        </a:p>
      </dgm:t>
    </dgm:pt>
    <dgm:pt modelId="{F8A4720C-A898-4F22-A1A9-FF85EE13E349}">
      <dgm:prSet phldrT="[Texto]" custT="1"/>
      <dgm:spPr/>
      <dgm:t>
        <a:bodyPr/>
        <a:lstStyle/>
        <a:p>
          <a:r>
            <a:rPr lang="pt-BR" sz="1200" dirty="0" smtClean="0"/>
            <a:t>ILUMINAÇÃO PREDIAL</a:t>
          </a:r>
          <a:endParaRPr lang="pt-BR" sz="1200" dirty="0"/>
        </a:p>
      </dgm:t>
    </dgm:pt>
    <dgm:pt modelId="{EC8CF3D4-07E4-40EF-93E3-1FBDEE7FA03E}" type="parTrans" cxnId="{BF7F7573-C5BC-4255-B98F-7DCFFB5F097A}">
      <dgm:prSet/>
      <dgm:spPr/>
      <dgm:t>
        <a:bodyPr/>
        <a:lstStyle/>
        <a:p>
          <a:endParaRPr lang="pt-BR" sz="1200"/>
        </a:p>
      </dgm:t>
    </dgm:pt>
    <dgm:pt modelId="{0474229C-B4E5-4F5D-BA5F-8043581AD187}" type="sibTrans" cxnId="{BF7F7573-C5BC-4255-B98F-7DCFFB5F097A}">
      <dgm:prSet/>
      <dgm:spPr/>
      <dgm:t>
        <a:bodyPr/>
        <a:lstStyle/>
        <a:p>
          <a:endParaRPr lang="pt-BR" sz="1200"/>
        </a:p>
      </dgm:t>
    </dgm:pt>
    <dgm:pt modelId="{26E8020F-9262-4DD5-8D87-5A742867532A}">
      <dgm:prSet phldrT="[Texto]" custT="1"/>
      <dgm:spPr/>
      <dgm:t>
        <a:bodyPr/>
        <a:lstStyle/>
        <a:p>
          <a:r>
            <a:rPr lang="pt-BR" sz="1200" dirty="0" smtClean="0"/>
            <a:t>Recuperação</a:t>
          </a:r>
          <a:endParaRPr lang="pt-BR" sz="1200" dirty="0"/>
        </a:p>
      </dgm:t>
    </dgm:pt>
    <dgm:pt modelId="{A782E949-3C00-4594-9154-C8AE26D26E48}" type="parTrans" cxnId="{5AD70C28-6F13-4CD2-BAF9-B74C8E757B93}">
      <dgm:prSet/>
      <dgm:spPr/>
      <dgm:t>
        <a:bodyPr/>
        <a:lstStyle/>
        <a:p>
          <a:endParaRPr lang="pt-BR" sz="1200"/>
        </a:p>
      </dgm:t>
    </dgm:pt>
    <dgm:pt modelId="{F36494F9-4238-42A5-8EAF-A96B71D7E8A1}" type="sibTrans" cxnId="{5AD70C28-6F13-4CD2-BAF9-B74C8E757B93}">
      <dgm:prSet/>
      <dgm:spPr/>
      <dgm:t>
        <a:bodyPr/>
        <a:lstStyle/>
        <a:p>
          <a:endParaRPr lang="pt-BR" sz="1200"/>
        </a:p>
      </dgm:t>
    </dgm:pt>
    <dgm:pt modelId="{9D1628BD-70FD-4CE5-A5E0-CB4D9D8A15C2}">
      <dgm:prSet phldrT="[Texto]" custT="1"/>
      <dgm:spPr/>
      <dgm:t>
        <a:bodyPr/>
        <a:lstStyle/>
        <a:p>
          <a:r>
            <a:rPr lang="pt-BR" sz="1200" dirty="0" smtClean="0"/>
            <a:t>Iluminação Pública</a:t>
          </a:r>
          <a:endParaRPr lang="pt-BR" sz="1200" dirty="0"/>
        </a:p>
      </dgm:t>
    </dgm:pt>
    <dgm:pt modelId="{022698DF-11BE-4A29-8F7B-FE9949CD864A}" type="parTrans" cxnId="{BB3E9A86-0FCC-4838-9469-478600B09DDD}">
      <dgm:prSet/>
      <dgm:spPr/>
      <dgm:t>
        <a:bodyPr/>
        <a:lstStyle/>
        <a:p>
          <a:endParaRPr lang="pt-BR" sz="1200"/>
        </a:p>
      </dgm:t>
    </dgm:pt>
    <dgm:pt modelId="{A3DECB4D-235A-4A45-A7E5-4F6F8CFC7A92}" type="sibTrans" cxnId="{BB3E9A86-0FCC-4838-9469-478600B09DDD}">
      <dgm:prSet/>
      <dgm:spPr/>
      <dgm:t>
        <a:bodyPr/>
        <a:lstStyle/>
        <a:p>
          <a:endParaRPr lang="pt-BR" sz="1200"/>
        </a:p>
      </dgm:t>
    </dgm:pt>
    <dgm:pt modelId="{BCD6F8C2-D6C6-4440-902D-7C347B8DE2C9}">
      <dgm:prSet phldrT="[Texto]" custT="1"/>
      <dgm:spPr/>
      <dgm:t>
        <a:bodyPr/>
        <a:lstStyle/>
        <a:p>
          <a:r>
            <a:rPr lang="pt-BR" sz="1200" dirty="0" smtClean="0"/>
            <a:t>Iluminação Predial</a:t>
          </a:r>
          <a:endParaRPr lang="pt-BR" sz="1200" dirty="0"/>
        </a:p>
      </dgm:t>
    </dgm:pt>
    <dgm:pt modelId="{9AC27063-6BDC-4DE1-B9E3-644C3379BB96}" type="parTrans" cxnId="{E86E11ED-78BD-4211-9B12-088A5AA1B1B0}">
      <dgm:prSet/>
      <dgm:spPr/>
      <dgm:t>
        <a:bodyPr/>
        <a:lstStyle/>
        <a:p>
          <a:endParaRPr lang="pt-BR" sz="1200"/>
        </a:p>
      </dgm:t>
    </dgm:pt>
    <dgm:pt modelId="{0414E6B9-691A-46F7-BB8F-53448CBCF4D2}" type="sibTrans" cxnId="{E86E11ED-78BD-4211-9B12-088A5AA1B1B0}">
      <dgm:prSet/>
      <dgm:spPr/>
      <dgm:t>
        <a:bodyPr/>
        <a:lstStyle/>
        <a:p>
          <a:endParaRPr lang="pt-BR" sz="1200"/>
        </a:p>
      </dgm:t>
    </dgm:pt>
    <dgm:pt modelId="{FAD9C690-588F-484C-BC47-82A87413EAAA}">
      <dgm:prSet phldrT="[Texto]" custT="1"/>
      <dgm:spPr/>
      <dgm:t>
        <a:bodyPr/>
        <a:lstStyle/>
        <a:p>
          <a:r>
            <a:rPr lang="pt-BR" sz="1200" dirty="0" smtClean="0"/>
            <a:t>Consumo Geral</a:t>
          </a:r>
          <a:endParaRPr lang="pt-BR" sz="1200" dirty="0"/>
        </a:p>
      </dgm:t>
    </dgm:pt>
    <dgm:pt modelId="{3934A115-1338-456C-91D3-D9799B4A140F}" type="parTrans" cxnId="{A46B1E91-9847-4436-8860-EC416136C63D}">
      <dgm:prSet/>
      <dgm:spPr/>
      <dgm:t>
        <a:bodyPr/>
        <a:lstStyle/>
        <a:p>
          <a:endParaRPr lang="pt-BR" sz="1200"/>
        </a:p>
      </dgm:t>
    </dgm:pt>
    <dgm:pt modelId="{FF003D3D-A7CA-4BDE-97ED-174E315D51C3}" type="sibTrans" cxnId="{A46B1E91-9847-4436-8860-EC416136C63D}">
      <dgm:prSet/>
      <dgm:spPr/>
      <dgm:t>
        <a:bodyPr/>
        <a:lstStyle/>
        <a:p>
          <a:endParaRPr lang="pt-BR" sz="1200"/>
        </a:p>
      </dgm:t>
    </dgm:pt>
    <dgm:pt modelId="{7BA3E055-9334-4B0C-9360-A79790B741FD}">
      <dgm:prSet phldrT="[Texto]" custT="1"/>
      <dgm:spPr/>
      <dgm:t>
        <a:bodyPr/>
        <a:lstStyle/>
        <a:p>
          <a:r>
            <a:rPr lang="pt-BR" sz="1200" dirty="0" err="1" smtClean="0"/>
            <a:t>P&amp;D</a:t>
          </a:r>
          <a:endParaRPr lang="pt-BR" sz="1200" dirty="0"/>
        </a:p>
      </dgm:t>
    </dgm:pt>
    <dgm:pt modelId="{54788808-C328-439E-B56D-5EB06A6F9C11}" type="parTrans" cxnId="{DDEF9F4E-BB85-4119-B305-D9D2B98ED81D}">
      <dgm:prSet/>
      <dgm:spPr/>
      <dgm:t>
        <a:bodyPr/>
        <a:lstStyle/>
        <a:p>
          <a:endParaRPr lang="pt-BR" sz="1200"/>
        </a:p>
      </dgm:t>
    </dgm:pt>
    <dgm:pt modelId="{4DF43C23-C7E6-4E73-A051-68DAD2FFC3E9}" type="sibTrans" cxnId="{DDEF9F4E-BB85-4119-B305-D9D2B98ED81D}">
      <dgm:prSet/>
      <dgm:spPr/>
      <dgm:t>
        <a:bodyPr/>
        <a:lstStyle/>
        <a:p>
          <a:endParaRPr lang="pt-BR" sz="1200"/>
        </a:p>
      </dgm:t>
    </dgm:pt>
    <dgm:pt modelId="{3DE559F4-FC4D-4D52-8A36-3B3BD4C8460E}">
      <dgm:prSet phldrT="[Texto]" custT="1"/>
      <dgm:spPr/>
      <dgm:t>
        <a:bodyPr/>
        <a:lstStyle/>
        <a:p>
          <a:r>
            <a:rPr lang="pt-BR" sz="1200" dirty="0" smtClean="0"/>
            <a:t>Programas de Eficiência</a:t>
          </a:r>
          <a:endParaRPr lang="pt-BR" sz="1200" dirty="0"/>
        </a:p>
      </dgm:t>
    </dgm:pt>
    <dgm:pt modelId="{E7ACEFBA-FB9A-4FD1-B9FF-10BE1A9C1E0B}" type="parTrans" cxnId="{06A2F57C-1A3B-44ED-BDB1-0C6E02E3A0E6}">
      <dgm:prSet/>
      <dgm:spPr/>
      <dgm:t>
        <a:bodyPr/>
        <a:lstStyle/>
        <a:p>
          <a:endParaRPr lang="pt-BR" sz="1200"/>
        </a:p>
      </dgm:t>
    </dgm:pt>
    <dgm:pt modelId="{BE052C77-C50E-4CDE-B460-9D1F0E197AE6}" type="sibTrans" cxnId="{06A2F57C-1A3B-44ED-BDB1-0C6E02E3A0E6}">
      <dgm:prSet/>
      <dgm:spPr/>
      <dgm:t>
        <a:bodyPr/>
        <a:lstStyle/>
        <a:p>
          <a:endParaRPr lang="pt-BR" sz="1200"/>
        </a:p>
      </dgm:t>
    </dgm:pt>
    <dgm:pt modelId="{315D5453-F7D2-4B19-84CD-87F242ABA8C6}">
      <dgm:prSet phldrT="[Texto]" custT="1"/>
      <dgm:spPr/>
      <dgm:t>
        <a:bodyPr/>
        <a:lstStyle/>
        <a:p>
          <a:r>
            <a:rPr lang="pt-BR" sz="1200" dirty="0" smtClean="0"/>
            <a:t>Iluminação LED</a:t>
          </a:r>
          <a:endParaRPr lang="pt-BR" sz="1200" dirty="0"/>
        </a:p>
      </dgm:t>
    </dgm:pt>
    <dgm:pt modelId="{26D24D73-4689-4110-A36A-610DC58D323D}" type="parTrans" cxnId="{14B946FB-01BA-46DA-AF5A-09B21F3EAC8A}">
      <dgm:prSet/>
      <dgm:spPr/>
      <dgm:t>
        <a:bodyPr/>
        <a:lstStyle/>
        <a:p>
          <a:endParaRPr lang="pt-BR" sz="1200"/>
        </a:p>
      </dgm:t>
    </dgm:pt>
    <dgm:pt modelId="{0EF43634-9B7F-4565-8928-E30344AF011F}" type="sibTrans" cxnId="{14B946FB-01BA-46DA-AF5A-09B21F3EAC8A}">
      <dgm:prSet/>
      <dgm:spPr/>
      <dgm:t>
        <a:bodyPr/>
        <a:lstStyle/>
        <a:p>
          <a:endParaRPr lang="pt-BR" sz="1200"/>
        </a:p>
      </dgm:t>
    </dgm:pt>
    <dgm:pt modelId="{B3371DA5-BEBB-4F24-851B-DA341340D245}">
      <dgm:prSet phldrT="[Texto]" custT="1"/>
      <dgm:spPr/>
      <dgm:t>
        <a:bodyPr/>
        <a:lstStyle/>
        <a:p>
          <a:r>
            <a:rPr lang="pt-BR" sz="1200" dirty="0" smtClean="0"/>
            <a:t>Iluminação LED</a:t>
          </a:r>
          <a:endParaRPr lang="pt-BR" sz="1200" dirty="0"/>
        </a:p>
      </dgm:t>
    </dgm:pt>
    <dgm:pt modelId="{BBDA7418-60BE-4DAB-BCC9-5BD6397F984B}" type="parTrans" cxnId="{B777F798-154A-46F9-B3F6-FDEAA827649E}">
      <dgm:prSet/>
      <dgm:spPr/>
      <dgm:t>
        <a:bodyPr/>
        <a:lstStyle/>
        <a:p>
          <a:endParaRPr lang="pt-BR" sz="1200"/>
        </a:p>
      </dgm:t>
    </dgm:pt>
    <dgm:pt modelId="{EB0F92CE-2F49-4FA8-AB4C-AF89E903A1A2}" type="sibTrans" cxnId="{B777F798-154A-46F9-B3F6-FDEAA827649E}">
      <dgm:prSet/>
      <dgm:spPr/>
      <dgm:t>
        <a:bodyPr/>
        <a:lstStyle/>
        <a:p>
          <a:endParaRPr lang="pt-BR" sz="1200"/>
        </a:p>
      </dgm:t>
    </dgm:pt>
    <dgm:pt modelId="{D40F88C1-A511-4831-BF38-E59960981692}">
      <dgm:prSet phldrT="[Texto]" custT="1"/>
      <dgm:spPr/>
      <dgm:t>
        <a:bodyPr/>
        <a:lstStyle/>
        <a:p>
          <a:r>
            <a:rPr lang="pt-BR" sz="1200" dirty="0" smtClean="0"/>
            <a:t>OUTROS CONSUMOS</a:t>
          </a:r>
          <a:endParaRPr lang="pt-BR" sz="1200" dirty="0"/>
        </a:p>
      </dgm:t>
    </dgm:pt>
    <dgm:pt modelId="{D84EC36D-9BE6-4A46-8EB2-B1A955760E60}" type="parTrans" cxnId="{7E5F3E7F-D823-400D-A3ED-58F54069210C}">
      <dgm:prSet/>
      <dgm:spPr/>
      <dgm:t>
        <a:bodyPr/>
        <a:lstStyle/>
        <a:p>
          <a:endParaRPr lang="pt-BR" sz="1200"/>
        </a:p>
      </dgm:t>
    </dgm:pt>
    <dgm:pt modelId="{4A504F6D-C3B4-4D8C-9010-46E28B3BD970}" type="sibTrans" cxnId="{7E5F3E7F-D823-400D-A3ED-58F54069210C}">
      <dgm:prSet/>
      <dgm:spPr/>
      <dgm:t>
        <a:bodyPr/>
        <a:lstStyle/>
        <a:p>
          <a:endParaRPr lang="pt-BR" sz="1200"/>
        </a:p>
      </dgm:t>
    </dgm:pt>
    <dgm:pt modelId="{AD3CC4F1-CE59-4B0F-9F74-A5EABDCD39A4}">
      <dgm:prSet phldrT="[Texto]" custT="1"/>
      <dgm:spPr/>
      <dgm:t>
        <a:bodyPr/>
        <a:lstStyle/>
        <a:p>
          <a:r>
            <a:rPr lang="pt-BR" sz="1200" dirty="0" smtClean="0"/>
            <a:t>Motores</a:t>
          </a:r>
          <a:endParaRPr lang="pt-BR" sz="1200" dirty="0"/>
        </a:p>
      </dgm:t>
    </dgm:pt>
    <dgm:pt modelId="{5CBC9485-F32F-4F6D-A897-678C4A8CB6BE}" type="parTrans" cxnId="{E902EF57-9FC1-43D7-9368-C706C330E049}">
      <dgm:prSet/>
      <dgm:spPr/>
      <dgm:t>
        <a:bodyPr/>
        <a:lstStyle/>
        <a:p>
          <a:endParaRPr lang="pt-BR" sz="1200"/>
        </a:p>
      </dgm:t>
    </dgm:pt>
    <dgm:pt modelId="{707A01B3-BAB8-490B-9A5C-F46EE688CC90}" type="sibTrans" cxnId="{E902EF57-9FC1-43D7-9368-C706C330E049}">
      <dgm:prSet/>
      <dgm:spPr/>
      <dgm:t>
        <a:bodyPr/>
        <a:lstStyle/>
        <a:p>
          <a:endParaRPr lang="pt-BR" sz="1200"/>
        </a:p>
      </dgm:t>
    </dgm:pt>
    <dgm:pt modelId="{1320A274-A197-4FB9-9876-BE8FCCF15680}">
      <dgm:prSet phldrT="[Texto]" custT="1"/>
      <dgm:spPr/>
      <dgm:t>
        <a:bodyPr/>
        <a:lstStyle/>
        <a:p>
          <a:r>
            <a:rPr lang="pt-BR" sz="1200" dirty="0" smtClean="0"/>
            <a:t>Ventilação</a:t>
          </a:r>
          <a:endParaRPr lang="pt-BR" sz="1200" dirty="0"/>
        </a:p>
      </dgm:t>
    </dgm:pt>
    <dgm:pt modelId="{4947C1D7-3E61-470C-AE64-08D4482797C3}" type="parTrans" cxnId="{2A508F13-7608-487B-BDEA-682EF1A4233F}">
      <dgm:prSet/>
      <dgm:spPr/>
      <dgm:t>
        <a:bodyPr/>
        <a:lstStyle/>
        <a:p>
          <a:endParaRPr lang="pt-BR" sz="1200"/>
        </a:p>
      </dgm:t>
    </dgm:pt>
    <dgm:pt modelId="{F4F6F5F6-03DD-4D6B-B0B3-3C0CD20A0C46}" type="sibTrans" cxnId="{2A508F13-7608-487B-BDEA-682EF1A4233F}">
      <dgm:prSet/>
      <dgm:spPr/>
      <dgm:t>
        <a:bodyPr/>
        <a:lstStyle/>
        <a:p>
          <a:endParaRPr lang="pt-BR" sz="1200"/>
        </a:p>
      </dgm:t>
    </dgm:pt>
    <dgm:pt modelId="{16D9760D-6761-468A-A777-A7D0B0D609E3}">
      <dgm:prSet phldrT="[Texto]" custT="1"/>
      <dgm:spPr/>
      <dgm:t>
        <a:bodyPr/>
        <a:lstStyle/>
        <a:p>
          <a:r>
            <a:rPr lang="pt-BR" sz="1200" dirty="0" smtClean="0"/>
            <a:t>Refrigeração</a:t>
          </a:r>
          <a:endParaRPr lang="pt-BR" sz="1200" dirty="0"/>
        </a:p>
      </dgm:t>
    </dgm:pt>
    <dgm:pt modelId="{E95378C4-E99A-4539-B26C-20172F8E7CA2}" type="parTrans" cxnId="{67E03120-E7DB-45A0-BF6C-8D1BE28E9FF0}">
      <dgm:prSet/>
      <dgm:spPr/>
      <dgm:t>
        <a:bodyPr/>
        <a:lstStyle/>
        <a:p>
          <a:endParaRPr lang="pt-BR" sz="1200"/>
        </a:p>
      </dgm:t>
    </dgm:pt>
    <dgm:pt modelId="{1D52A14F-C304-4237-BAA1-D998E376F8A2}" type="sibTrans" cxnId="{67E03120-E7DB-45A0-BF6C-8D1BE28E9FF0}">
      <dgm:prSet/>
      <dgm:spPr/>
      <dgm:t>
        <a:bodyPr/>
        <a:lstStyle/>
        <a:p>
          <a:endParaRPr lang="pt-BR" sz="1200"/>
        </a:p>
      </dgm:t>
    </dgm:pt>
    <dgm:pt modelId="{0107AA75-4B10-461F-BCE7-D62A0125BBED}">
      <dgm:prSet phldrT="[Texto]" custT="1"/>
      <dgm:spPr/>
      <dgm:t>
        <a:bodyPr/>
        <a:lstStyle/>
        <a:p>
          <a:r>
            <a:rPr lang="pt-BR" sz="1200" dirty="0" smtClean="0"/>
            <a:t>PROCESSOS</a:t>
          </a:r>
          <a:endParaRPr lang="pt-BR" sz="1200" dirty="0"/>
        </a:p>
      </dgm:t>
    </dgm:pt>
    <dgm:pt modelId="{61E57EF3-8D29-416C-BFAE-70731B2A2AAE}" type="parTrans" cxnId="{AF1F8DB5-FC3B-4D35-AFBC-94AE871CA9A7}">
      <dgm:prSet/>
      <dgm:spPr/>
      <dgm:t>
        <a:bodyPr/>
        <a:lstStyle/>
        <a:p>
          <a:endParaRPr lang="pt-BR" sz="1200"/>
        </a:p>
      </dgm:t>
    </dgm:pt>
    <dgm:pt modelId="{D5A2E67C-D964-461B-B43E-727D26FCC265}" type="sibTrans" cxnId="{AF1F8DB5-FC3B-4D35-AFBC-94AE871CA9A7}">
      <dgm:prSet/>
      <dgm:spPr/>
      <dgm:t>
        <a:bodyPr/>
        <a:lstStyle/>
        <a:p>
          <a:endParaRPr lang="pt-BR" sz="1200"/>
        </a:p>
      </dgm:t>
    </dgm:pt>
    <dgm:pt modelId="{FB2436F5-DE73-431D-8525-287A6F9662F7}">
      <dgm:prSet phldrT="[Texto]" custT="1"/>
      <dgm:spPr/>
      <dgm:t>
        <a:bodyPr/>
        <a:lstStyle/>
        <a:p>
          <a:r>
            <a:rPr lang="pt-BR" sz="1200" dirty="0" smtClean="0"/>
            <a:t>MDL e Consumo Água</a:t>
          </a:r>
          <a:endParaRPr lang="pt-BR" sz="1200" dirty="0"/>
        </a:p>
      </dgm:t>
    </dgm:pt>
    <dgm:pt modelId="{1A701F7D-1B85-41FA-B3AD-242E9C2DE873}" type="parTrans" cxnId="{F4CEE9D9-A292-48D0-A39B-9C97E182AAEE}">
      <dgm:prSet/>
      <dgm:spPr/>
      <dgm:t>
        <a:bodyPr/>
        <a:lstStyle/>
        <a:p>
          <a:endParaRPr lang="pt-BR" sz="1200"/>
        </a:p>
      </dgm:t>
    </dgm:pt>
    <dgm:pt modelId="{725C30E5-8142-4690-AF26-19D490DBC0C8}" type="sibTrans" cxnId="{F4CEE9D9-A292-48D0-A39B-9C97E182AAEE}">
      <dgm:prSet/>
      <dgm:spPr/>
      <dgm:t>
        <a:bodyPr/>
        <a:lstStyle/>
        <a:p>
          <a:endParaRPr lang="pt-BR" sz="1200"/>
        </a:p>
      </dgm:t>
    </dgm:pt>
    <dgm:pt modelId="{F9A046EE-2EC8-401D-815C-F52D5C93012F}">
      <dgm:prSet phldrT="[Texto]" custT="1"/>
      <dgm:spPr/>
      <dgm:t>
        <a:bodyPr/>
        <a:lstStyle/>
        <a:p>
          <a:r>
            <a:rPr lang="pt-BR" sz="1200" dirty="0" smtClean="0"/>
            <a:t>Tarifário</a:t>
          </a:r>
          <a:endParaRPr lang="pt-BR" sz="1200" dirty="0"/>
        </a:p>
      </dgm:t>
    </dgm:pt>
    <dgm:pt modelId="{175FC0E6-7E0B-47F4-A198-0F6BC367D19F}" type="parTrans" cxnId="{F42B536E-E367-4FFC-8FC6-59A3362DA0C3}">
      <dgm:prSet/>
      <dgm:spPr/>
      <dgm:t>
        <a:bodyPr/>
        <a:lstStyle/>
        <a:p>
          <a:endParaRPr lang="pt-BR" sz="1200"/>
        </a:p>
      </dgm:t>
    </dgm:pt>
    <dgm:pt modelId="{12476FD3-31E9-48FA-9507-2D990C3CF8D3}" type="sibTrans" cxnId="{F42B536E-E367-4FFC-8FC6-59A3362DA0C3}">
      <dgm:prSet/>
      <dgm:spPr/>
      <dgm:t>
        <a:bodyPr/>
        <a:lstStyle/>
        <a:p>
          <a:endParaRPr lang="pt-BR" sz="1200"/>
        </a:p>
      </dgm:t>
    </dgm:pt>
    <dgm:pt modelId="{647783B1-4D9F-40B2-B9E0-B93AA018BF0C}">
      <dgm:prSet phldrT="[Texto]" custT="1"/>
      <dgm:spPr/>
      <dgm:t>
        <a:bodyPr/>
        <a:lstStyle/>
        <a:p>
          <a:r>
            <a:rPr lang="pt-BR" sz="1200" dirty="0" smtClean="0"/>
            <a:t>Programas</a:t>
          </a:r>
          <a:endParaRPr lang="pt-BR" sz="1200" dirty="0"/>
        </a:p>
      </dgm:t>
    </dgm:pt>
    <dgm:pt modelId="{D8EFD81E-B4B9-45E9-ACD8-8A5CC3826350}" type="parTrans" cxnId="{838A220D-3263-4C65-9D14-9D5D55131795}">
      <dgm:prSet/>
      <dgm:spPr/>
      <dgm:t>
        <a:bodyPr/>
        <a:lstStyle/>
        <a:p>
          <a:endParaRPr lang="pt-BR" sz="1200"/>
        </a:p>
      </dgm:t>
    </dgm:pt>
    <dgm:pt modelId="{2E4532C2-4427-43B4-B2C7-D028966D76E7}" type="sibTrans" cxnId="{838A220D-3263-4C65-9D14-9D5D55131795}">
      <dgm:prSet/>
      <dgm:spPr/>
      <dgm:t>
        <a:bodyPr/>
        <a:lstStyle/>
        <a:p>
          <a:endParaRPr lang="pt-BR" sz="1200"/>
        </a:p>
      </dgm:t>
    </dgm:pt>
    <dgm:pt modelId="{1A61788D-5A2D-4F10-8373-163DBD94B712}" type="pres">
      <dgm:prSet presAssocID="{53FD7347-5688-4AA3-98FE-9FC26AC87397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4339C10-4826-4605-9CDD-7EDD8858B480}" type="pres">
      <dgm:prSet presAssocID="{C16CFECE-8ADC-45FC-9AFF-3C8DA74CB17E}" presName="compNode" presStyleCnt="0"/>
      <dgm:spPr/>
    </dgm:pt>
    <dgm:pt modelId="{B83A9943-FE70-47C6-99C7-7240CA38E6ED}" type="pres">
      <dgm:prSet presAssocID="{C16CFECE-8ADC-45FC-9AFF-3C8DA74CB17E}" presName="childRec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9754AFA-E214-415A-A8A9-BCB668442828}" type="pres">
      <dgm:prSet presAssocID="{C16CFECE-8ADC-45FC-9AFF-3C8DA74CB17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E8FFA75-110E-4DC5-BC87-312468AAD452}" type="pres">
      <dgm:prSet presAssocID="{C16CFECE-8ADC-45FC-9AFF-3C8DA74CB17E}" presName="parentRect" presStyleLbl="alignNode1" presStyleIdx="0" presStyleCnt="6"/>
      <dgm:spPr/>
      <dgm:t>
        <a:bodyPr/>
        <a:lstStyle/>
        <a:p>
          <a:endParaRPr lang="pt-BR"/>
        </a:p>
      </dgm:t>
    </dgm:pt>
    <dgm:pt modelId="{AB5F12F0-28B9-4056-B356-11E1EEB55030}" type="pres">
      <dgm:prSet presAssocID="{C16CFECE-8ADC-45FC-9AFF-3C8DA74CB17E}" presName="adorn" presStyleLbl="fgAccFollowNod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919A3C7-8813-4CE0-8848-1AAF720C1352}" type="pres">
      <dgm:prSet presAssocID="{D961D568-33AB-4534-804D-D88488B2F38F}" presName="sibTrans" presStyleLbl="sibTrans2D1" presStyleIdx="0" presStyleCnt="0"/>
      <dgm:spPr/>
      <dgm:t>
        <a:bodyPr/>
        <a:lstStyle/>
        <a:p>
          <a:endParaRPr lang="pt-BR"/>
        </a:p>
      </dgm:t>
    </dgm:pt>
    <dgm:pt modelId="{F608AB71-A4DE-4087-9EF9-64EFBAFEF4B1}" type="pres">
      <dgm:prSet presAssocID="{FCB7EE5E-D342-4E4E-BC1F-E14CE6B1B330}" presName="compNode" presStyleCnt="0"/>
      <dgm:spPr/>
    </dgm:pt>
    <dgm:pt modelId="{8CED739D-6C08-43C8-AF42-EC2B66CCCF07}" type="pres">
      <dgm:prSet presAssocID="{FCB7EE5E-D342-4E4E-BC1F-E14CE6B1B330}" presName="childRec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651C7A8-3390-4035-AB27-AF018FBBF015}" type="pres">
      <dgm:prSet presAssocID="{FCB7EE5E-D342-4E4E-BC1F-E14CE6B1B33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55C54C-925B-47E4-8C17-498D4DC52C2C}" type="pres">
      <dgm:prSet presAssocID="{FCB7EE5E-D342-4E4E-BC1F-E14CE6B1B330}" presName="parentRect" presStyleLbl="alignNode1" presStyleIdx="1" presStyleCnt="6"/>
      <dgm:spPr/>
      <dgm:t>
        <a:bodyPr/>
        <a:lstStyle/>
        <a:p>
          <a:endParaRPr lang="pt-BR"/>
        </a:p>
      </dgm:t>
    </dgm:pt>
    <dgm:pt modelId="{241A1A01-0001-4A19-BAAA-678854F02F2C}" type="pres">
      <dgm:prSet presAssocID="{FCB7EE5E-D342-4E4E-BC1F-E14CE6B1B330}" presName="adorn" presStyleLbl="fgAccFollowNod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9FDE22-F54E-4C22-8081-6A9F5A69459D}" type="pres">
      <dgm:prSet presAssocID="{5B5AB4F2-486C-431E-B274-67CA55811D33}" presName="sibTrans" presStyleLbl="sibTrans2D1" presStyleIdx="0" presStyleCnt="0"/>
      <dgm:spPr/>
      <dgm:t>
        <a:bodyPr/>
        <a:lstStyle/>
        <a:p>
          <a:endParaRPr lang="pt-BR"/>
        </a:p>
      </dgm:t>
    </dgm:pt>
    <dgm:pt modelId="{6C9EFE90-D045-4778-91BB-A71350A37AE7}" type="pres">
      <dgm:prSet presAssocID="{AC3292AB-18F4-4892-B6F3-F9AB06A20380}" presName="compNode" presStyleCnt="0"/>
      <dgm:spPr/>
    </dgm:pt>
    <dgm:pt modelId="{D751A404-2AFA-43B2-92E1-CED29C9F6F62}" type="pres">
      <dgm:prSet presAssocID="{AC3292AB-18F4-4892-B6F3-F9AB06A20380}" presName="childRec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C5759E-22E6-4A76-9CB2-DBAE5C485250}" type="pres">
      <dgm:prSet presAssocID="{AC3292AB-18F4-4892-B6F3-F9AB06A2038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42D771-D56D-4A36-904A-4F0728728D05}" type="pres">
      <dgm:prSet presAssocID="{AC3292AB-18F4-4892-B6F3-F9AB06A20380}" presName="parentRect" presStyleLbl="alignNode1" presStyleIdx="2" presStyleCnt="6"/>
      <dgm:spPr/>
      <dgm:t>
        <a:bodyPr/>
        <a:lstStyle/>
        <a:p>
          <a:endParaRPr lang="pt-BR"/>
        </a:p>
      </dgm:t>
    </dgm:pt>
    <dgm:pt modelId="{E850EA55-148D-4713-BBA4-9103B1546481}" type="pres">
      <dgm:prSet presAssocID="{AC3292AB-18F4-4892-B6F3-F9AB06A20380}" presName="adorn" presStyleLbl="fgAccFollowNod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AC36915-55EA-42D3-9944-92C16EDBA027}" type="pres">
      <dgm:prSet presAssocID="{A664D9FF-43A4-4AC0-8551-62EAE87855B8}" presName="sibTrans" presStyleLbl="sibTrans2D1" presStyleIdx="0" presStyleCnt="0"/>
      <dgm:spPr/>
      <dgm:t>
        <a:bodyPr/>
        <a:lstStyle/>
        <a:p>
          <a:endParaRPr lang="pt-BR"/>
        </a:p>
      </dgm:t>
    </dgm:pt>
    <dgm:pt modelId="{CCB78F06-FDB1-4A84-A1B0-54D40191FBD1}" type="pres">
      <dgm:prSet presAssocID="{F8A4720C-A898-4F22-A1A9-FF85EE13E349}" presName="compNode" presStyleCnt="0"/>
      <dgm:spPr/>
    </dgm:pt>
    <dgm:pt modelId="{61D536F0-8262-468A-A555-DC0A7CC294AF}" type="pres">
      <dgm:prSet presAssocID="{F8A4720C-A898-4F22-A1A9-FF85EE13E349}" presName="childRec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06CB2C4-E10C-48F7-B1EC-3B121C591EEF}" type="pres">
      <dgm:prSet presAssocID="{F8A4720C-A898-4F22-A1A9-FF85EE13E34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2443C37-3970-4F47-B3F9-C4E442F5138F}" type="pres">
      <dgm:prSet presAssocID="{F8A4720C-A898-4F22-A1A9-FF85EE13E349}" presName="parentRect" presStyleLbl="alignNode1" presStyleIdx="3" presStyleCnt="6"/>
      <dgm:spPr/>
      <dgm:t>
        <a:bodyPr/>
        <a:lstStyle/>
        <a:p>
          <a:endParaRPr lang="pt-BR"/>
        </a:p>
      </dgm:t>
    </dgm:pt>
    <dgm:pt modelId="{CF5C6ECE-E9B7-483C-B054-D2D9D7CB1A50}" type="pres">
      <dgm:prSet presAssocID="{F8A4720C-A898-4F22-A1A9-FF85EE13E349}" presName="adorn" presStyleLbl="fgAccFollowNod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E36769E-5049-4BFC-9B74-B781B07D92A0}" type="pres">
      <dgm:prSet presAssocID="{0474229C-B4E5-4F5D-BA5F-8043581AD187}" presName="sibTrans" presStyleLbl="sibTrans2D1" presStyleIdx="0" presStyleCnt="0"/>
      <dgm:spPr/>
      <dgm:t>
        <a:bodyPr/>
        <a:lstStyle/>
        <a:p>
          <a:endParaRPr lang="pt-BR"/>
        </a:p>
      </dgm:t>
    </dgm:pt>
    <dgm:pt modelId="{A88CE10E-AD1F-4F9B-984C-F2A0A902BF33}" type="pres">
      <dgm:prSet presAssocID="{D40F88C1-A511-4831-BF38-E59960981692}" presName="compNode" presStyleCnt="0"/>
      <dgm:spPr/>
    </dgm:pt>
    <dgm:pt modelId="{113E2EC4-F226-46A5-8AD4-87205CC26F4A}" type="pres">
      <dgm:prSet presAssocID="{D40F88C1-A511-4831-BF38-E59960981692}" presName="childRec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415C1D4-0F39-4717-A212-1AB8D6C304AD}" type="pres">
      <dgm:prSet presAssocID="{D40F88C1-A511-4831-BF38-E5996098169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BAF9BCE-FE7F-44EC-AE3F-86C698EFBF4B}" type="pres">
      <dgm:prSet presAssocID="{D40F88C1-A511-4831-BF38-E59960981692}" presName="parentRect" presStyleLbl="alignNode1" presStyleIdx="4" presStyleCnt="6"/>
      <dgm:spPr/>
      <dgm:t>
        <a:bodyPr/>
        <a:lstStyle/>
        <a:p>
          <a:endParaRPr lang="pt-BR"/>
        </a:p>
      </dgm:t>
    </dgm:pt>
    <dgm:pt modelId="{C31543AE-7EBF-416C-A93A-9FFC648DABDC}" type="pres">
      <dgm:prSet presAssocID="{D40F88C1-A511-4831-BF38-E59960981692}" presName="adorn" presStyleLbl="fgAccFollowNod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772B368-CA34-419F-BD6E-1913883B9EB2}" type="pres">
      <dgm:prSet presAssocID="{4A504F6D-C3B4-4D8C-9010-46E28B3BD970}" presName="sibTrans" presStyleLbl="sibTrans2D1" presStyleIdx="0" presStyleCnt="0"/>
      <dgm:spPr/>
      <dgm:t>
        <a:bodyPr/>
        <a:lstStyle/>
        <a:p>
          <a:endParaRPr lang="pt-BR"/>
        </a:p>
      </dgm:t>
    </dgm:pt>
    <dgm:pt modelId="{A49D6FD5-C5C9-4124-AE54-7E522BB8E354}" type="pres">
      <dgm:prSet presAssocID="{0107AA75-4B10-461F-BCE7-D62A0125BBED}" presName="compNode" presStyleCnt="0"/>
      <dgm:spPr/>
    </dgm:pt>
    <dgm:pt modelId="{B9BE5CB8-5E9D-4B95-B886-36B679681AA3}" type="pres">
      <dgm:prSet presAssocID="{0107AA75-4B10-461F-BCE7-D62A0125BBED}" presName="childRec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48F586-B9FC-4AA7-AEE3-C4C0B5292A97}" type="pres">
      <dgm:prSet presAssocID="{0107AA75-4B10-461F-BCE7-D62A0125BBE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A4306C-8EFC-4DBF-8314-B51957F40EF9}" type="pres">
      <dgm:prSet presAssocID="{0107AA75-4B10-461F-BCE7-D62A0125BBED}" presName="parentRect" presStyleLbl="alignNode1" presStyleIdx="5" presStyleCnt="6"/>
      <dgm:spPr/>
      <dgm:t>
        <a:bodyPr/>
        <a:lstStyle/>
        <a:p>
          <a:endParaRPr lang="pt-BR"/>
        </a:p>
      </dgm:t>
    </dgm:pt>
    <dgm:pt modelId="{FA7B7925-C299-47EF-A657-7498C6522369}" type="pres">
      <dgm:prSet presAssocID="{0107AA75-4B10-461F-BCE7-D62A0125BBED}" presName="adorn" presStyleLbl="fgAccFollowNod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8EA2DBA4-6C24-4E2C-AF3C-C1FEE57A41C2}" type="presOf" srcId="{53FD7347-5688-4AA3-98FE-9FC26AC87397}" destId="{1A61788D-5A2D-4F10-8373-163DBD94B712}" srcOrd="0" destOrd="0" presId="urn:microsoft.com/office/officeart/2005/8/layout/bList2#1"/>
    <dgm:cxn modelId="{EAE7F18D-F734-4294-A818-80792B8395E1}" srcId="{F8A4720C-A898-4F22-A1A9-FF85EE13E349}" destId="{21985B8B-7104-4D71-972C-8DF1182910D7}" srcOrd="1" destOrd="0" parTransId="{D41EEA2B-B86C-4B08-84A7-627C27694F88}" sibTransId="{5CF59C93-7731-453E-91F8-64426F61D1E3}"/>
    <dgm:cxn modelId="{2DF994B8-5FFF-4B1B-B620-F0F0D2630575}" type="presOf" srcId="{3DE559F4-FC4D-4D52-8A36-3B3BD4C8460E}" destId="{8CED739D-6C08-43C8-AF42-EC2B66CCCF07}" srcOrd="0" destOrd="4" presId="urn:microsoft.com/office/officeart/2005/8/layout/bList2#1"/>
    <dgm:cxn modelId="{8E172093-6631-4DD4-BC3F-D510799719AD}" type="presOf" srcId="{CDF33D81-F529-4321-9CD3-D1D158C3AA8B}" destId="{B83A9943-FE70-47C6-99C7-7240CA38E6ED}" srcOrd="0" destOrd="3" presId="urn:microsoft.com/office/officeart/2005/8/layout/bList2#1"/>
    <dgm:cxn modelId="{CC403397-7541-46AF-A104-68EA0302053B}" type="presOf" srcId="{FB2436F5-DE73-431D-8525-287A6F9662F7}" destId="{B9BE5CB8-5E9D-4B95-B886-36B679681AA3}" srcOrd="0" destOrd="0" presId="urn:microsoft.com/office/officeart/2005/8/layout/bList2#1"/>
    <dgm:cxn modelId="{61531C54-66F3-43CF-BF62-9AA1D9A105DE}" type="presOf" srcId="{F8A4720C-A898-4F22-A1A9-FF85EE13E349}" destId="{306CB2C4-E10C-48F7-B1EC-3B121C591EEF}" srcOrd="0" destOrd="0" presId="urn:microsoft.com/office/officeart/2005/8/layout/bList2#1"/>
    <dgm:cxn modelId="{AF1F8DB5-FC3B-4D35-AFBC-94AE871CA9A7}" srcId="{53FD7347-5688-4AA3-98FE-9FC26AC87397}" destId="{0107AA75-4B10-461F-BCE7-D62A0125BBED}" srcOrd="5" destOrd="0" parTransId="{61E57EF3-8D29-416C-BFAE-70731B2A2AAE}" sibTransId="{D5A2E67C-D964-461B-B43E-727D26FCC265}"/>
    <dgm:cxn modelId="{F7E70AE4-4AD7-4A2E-A9DD-B700487AC90C}" srcId="{53FD7347-5688-4AA3-98FE-9FC26AC87397}" destId="{AC3292AB-18F4-4892-B6F3-F9AB06A20380}" srcOrd="2" destOrd="0" parTransId="{4716C4E8-04E0-4CD3-A71F-A14BE88E9A8E}" sibTransId="{A664D9FF-43A4-4AC0-8551-62EAE87855B8}"/>
    <dgm:cxn modelId="{95324776-14E2-4C8F-BADB-5487433446EF}" type="presOf" srcId="{647783B1-4D9F-40B2-B9E0-B93AA018BF0C}" destId="{B9BE5CB8-5E9D-4B95-B886-36B679681AA3}" srcOrd="0" destOrd="2" presId="urn:microsoft.com/office/officeart/2005/8/layout/bList2#1"/>
    <dgm:cxn modelId="{2A508F13-7608-487B-BDEA-682EF1A4233F}" srcId="{D40F88C1-A511-4831-BF38-E59960981692}" destId="{1320A274-A197-4FB9-9876-BE8FCCF15680}" srcOrd="1" destOrd="0" parTransId="{4947C1D7-3E61-470C-AE64-08D4482797C3}" sibTransId="{F4F6F5F6-03DD-4D6B-B0B3-3C0CD20A0C46}"/>
    <dgm:cxn modelId="{43FFBFFF-DAC0-486A-8ECF-EAE6204432B2}" type="presOf" srcId="{315D5453-F7D2-4B19-84CD-87F242ABA8C6}" destId="{D751A404-2AFA-43B2-92E1-CED29C9F6F62}" srcOrd="0" destOrd="2" presId="urn:microsoft.com/office/officeart/2005/8/layout/bList2#1"/>
    <dgm:cxn modelId="{1F0533D9-A16E-4F64-87F5-F55A19EE2988}" srcId="{AC3292AB-18F4-4892-B6F3-F9AB06A20380}" destId="{04078BEF-BB6B-4973-9792-C15067A7F0B9}" srcOrd="0" destOrd="0" parTransId="{936102E3-FDCE-415A-9110-531594678095}" sibTransId="{58E0F2E0-DFB1-4202-A081-82BC1FA78098}"/>
    <dgm:cxn modelId="{F1C87D37-705D-4BF3-82A5-E02F95964B0A}" type="presOf" srcId="{AD3CC4F1-CE59-4B0F-9F74-A5EABDCD39A4}" destId="{113E2EC4-F226-46A5-8AD4-87205CC26F4A}" srcOrd="0" destOrd="0" presId="urn:microsoft.com/office/officeart/2005/8/layout/bList2#1"/>
    <dgm:cxn modelId="{E7A336AC-11F6-448B-84FE-B870CD5C67F6}" type="presOf" srcId="{D40F88C1-A511-4831-BF38-E59960981692}" destId="{9BAF9BCE-FE7F-44EC-AE3F-86C698EFBF4B}" srcOrd="1" destOrd="0" presId="urn:microsoft.com/office/officeart/2005/8/layout/bList2#1"/>
    <dgm:cxn modelId="{DB85E4BA-0FDD-4A40-85D4-D99F540FF7F1}" type="presOf" srcId="{BCD6F8C2-D6C6-4440-902D-7C347B8DE2C9}" destId="{8CED739D-6C08-43C8-AF42-EC2B66CCCF07}" srcOrd="0" destOrd="1" presId="urn:microsoft.com/office/officeart/2005/8/layout/bList2#1"/>
    <dgm:cxn modelId="{046FA2DA-8737-43EC-A388-0C8987BF13F2}" type="presOf" srcId="{0474229C-B4E5-4F5D-BA5F-8043581AD187}" destId="{3E36769E-5049-4BFC-9B74-B781B07D92A0}" srcOrd="0" destOrd="0" presId="urn:microsoft.com/office/officeart/2005/8/layout/bList2#1"/>
    <dgm:cxn modelId="{C81FF77B-781F-41B9-BE32-70DB20F58F4B}" type="presOf" srcId="{4A504F6D-C3B4-4D8C-9010-46E28B3BD970}" destId="{7772B368-CA34-419F-BD6E-1913883B9EB2}" srcOrd="0" destOrd="0" presId="urn:microsoft.com/office/officeart/2005/8/layout/bList2#1"/>
    <dgm:cxn modelId="{6B28CDBD-D443-4DEF-B35A-F92561AF00EC}" type="presOf" srcId="{7BA3E055-9334-4B0C-9360-A79790B741FD}" destId="{8CED739D-6C08-43C8-AF42-EC2B66CCCF07}" srcOrd="0" destOrd="3" presId="urn:microsoft.com/office/officeart/2005/8/layout/bList2#1"/>
    <dgm:cxn modelId="{84A7F2A5-C47C-479A-A7D2-C5A69C6F89B7}" srcId="{C16CFECE-8ADC-45FC-9AFF-3C8DA74CB17E}" destId="{D3B58792-0221-48BD-81DB-1D7A17333F13}" srcOrd="4" destOrd="0" parTransId="{E6506438-4631-4151-8A34-51B5CCEA092B}" sibTransId="{E64C074A-665D-4ADF-A45C-106E841174EE}"/>
    <dgm:cxn modelId="{7D85B72F-614F-4D7F-A250-F3762E547133}" srcId="{C16CFECE-8ADC-45FC-9AFF-3C8DA74CB17E}" destId="{8E395E6F-27C5-438C-A541-6B1BA3799CDB}" srcOrd="1" destOrd="0" parTransId="{4D0E25E9-2970-4409-8E61-B1CC2D272307}" sibTransId="{D6C9AEE8-CC27-4B5B-9F77-8E7B045368DC}"/>
    <dgm:cxn modelId="{A34A0AED-E11E-4AA7-9808-F75030676AE5}" srcId="{53FD7347-5688-4AA3-98FE-9FC26AC87397}" destId="{C16CFECE-8ADC-45FC-9AFF-3C8DA74CB17E}" srcOrd="0" destOrd="0" parTransId="{2BCCE277-0296-4970-AD38-13CA55E63EE0}" sibTransId="{D961D568-33AB-4534-804D-D88488B2F38F}"/>
    <dgm:cxn modelId="{030CDB57-D586-4251-9FA6-57A7FD35D951}" type="presOf" srcId="{D40F88C1-A511-4831-BF38-E59960981692}" destId="{D415C1D4-0F39-4717-A212-1AB8D6C304AD}" srcOrd="0" destOrd="0" presId="urn:microsoft.com/office/officeart/2005/8/layout/bList2#1"/>
    <dgm:cxn modelId="{36B4DECD-27F6-4F0E-B755-494160EA4004}" type="presOf" srcId="{C16CFECE-8ADC-45FC-9AFF-3C8DA74CB17E}" destId="{8E8FFA75-110E-4DC5-BC87-312468AAD452}" srcOrd="1" destOrd="0" presId="urn:microsoft.com/office/officeart/2005/8/layout/bList2#1"/>
    <dgm:cxn modelId="{43D59980-C7BA-49FA-83FA-7FE1774D8E62}" srcId="{C16CFECE-8ADC-45FC-9AFF-3C8DA74CB17E}" destId="{CDF33D81-F529-4321-9CD3-D1D158C3AA8B}" srcOrd="3" destOrd="0" parTransId="{4BC1677D-83E2-490B-A9E7-D8BF91E037A0}" sibTransId="{C74A900D-4454-4F20-ACC6-7C441D496FD6}"/>
    <dgm:cxn modelId="{975684C8-DD0B-406D-8F9C-A66DC4F0804A}" type="presOf" srcId="{FCB7EE5E-D342-4E4E-BC1F-E14CE6B1B330}" destId="{CD55C54C-925B-47E4-8C17-498D4DC52C2C}" srcOrd="1" destOrd="0" presId="urn:microsoft.com/office/officeart/2005/8/layout/bList2#1"/>
    <dgm:cxn modelId="{CD5F165F-2ADC-456F-AF20-D4B8D3001FF8}" type="presOf" srcId="{2299306F-C4FD-412F-923A-287528515D4D}" destId="{B83A9943-FE70-47C6-99C7-7240CA38E6ED}" srcOrd="0" destOrd="2" presId="urn:microsoft.com/office/officeart/2005/8/layout/bList2#1"/>
    <dgm:cxn modelId="{ADD7655E-C2C0-4E3C-90FF-46C336B3006D}" type="presOf" srcId="{F8A4720C-A898-4F22-A1A9-FF85EE13E349}" destId="{52443C37-3970-4F47-B3F9-C4E442F5138F}" srcOrd="1" destOrd="0" presId="urn:microsoft.com/office/officeart/2005/8/layout/bList2#1"/>
    <dgm:cxn modelId="{A46B1E91-9847-4436-8860-EC416136C63D}" srcId="{FCB7EE5E-D342-4E4E-BC1F-E14CE6B1B330}" destId="{FAD9C690-588F-484C-BC47-82A87413EAAA}" srcOrd="2" destOrd="0" parTransId="{3934A115-1338-456C-91D3-D9799B4A140F}" sibTransId="{FF003D3D-A7CA-4BDE-97ED-174E315D51C3}"/>
    <dgm:cxn modelId="{F42B536E-E367-4FFC-8FC6-59A3362DA0C3}" srcId="{0107AA75-4B10-461F-BCE7-D62A0125BBED}" destId="{F9A046EE-2EC8-401D-815C-F52D5C93012F}" srcOrd="1" destOrd="0" parTransId="{175FC0E6-7E0B-47F4-A198-0F6BC367D19F}" sibTransId="{12476FD3-31E9-48FA-9507-2D990C3CF8D3}"/>
    <dgm:cxn modelId="{31E33665-9B85-41EE-BFF5-B8FF75FB8C94}" srcId="{53FD7347-5688-4AA3-98FE-9FC26AC87397}" destId="{FCB7EE5E-D342-4E4E-BC1F-E14CE6B1B330}" srcOrd="1" destOrd="0" parTransId="{E0BE070E-971F-4DC8-8218-2471EDC17AC3}" sibTransId="{5B5AB4F2-486C-431E-B274-67CA55811D33}"/>
    <dgm:cxn modelId="{D4144CDB-12F8-4131-9A1D-5998145A6A83}" type="presOf" srcId="{8E395E6F-27C5-438C-A541-6B1BA3799CDB}" destId="{B83A9943-FE70-47C6-99C7-7240CA38E6ED}" srcOrd="0" destOrd="1" presId="urn:microsoft.com/office/officeart/2005/8/layout/bList2#1"/>
    <dgm:cxn modelId="{1B4DA057-7C35-41AB-BB04-4EDF2F545962}" srcId="{C16CFECE-8ADC-45FC-9AFF-3C8DA74CB17E}" destId="{2299306F-C4FD-412F-923A-287528515D4D}" srcOrd="2" destOrd="0" parTransId="{935BE6C7-F2D9-4EF1-9F06-710E46892AD6}" sibTransId="{26EE1D92-BB61-4EC6-8B8D-F3817B4D1A70}"/>
    <dgm:cxn modelId="{BF7F7573-C5BC-4255-B98F-7DCFFB5F097A}" srcId="{53FD7347-5688-4AA3-98FE-9FC26AC87397}" destId="{F8A4720C-A898-4F22-A1A9-FF85EE13E349}" srcOrd="3" destOrd="0" parTransId="{EC8CF3D4-07E4-40EF-93E3-1FBDEE7FA03E}" sibTransId="{0474229C-B4E5-4F5D-BA5F-8043581AD187}"/>
    <dgm:cxn modelId="{7E5F3E7F-D823-400D-A3ED-58F54069210C}" srcId="{53FD7347-5688-4AA3-98FE-9FC26AC87397}" destId="{D40F88C1-A511-4831-BF38-E59960981692}" srcOrd="4" destOrd="0" parTransId="{D84EC36D-9BE6-4A46-8EB2-B1A955760E60}" sibTransId="{4A504F6D-C3B4-4D8C-9010-46E28B3BD970}"/>
    <dgm:cxn modelId="{69B4EE51-0146-4A83-A352-A91C3F5C8ED6}" type="presOf" srcId="{16D9760D-6761-468A-A777-A7D0B0D609E3}" destId="{113E2EC4-F226-46A5-8AD4-87205CC26F4A}" srcOrd="0" destOrd="2" presId="urn:microsoft.com/office/officeart/2005/8/layout/bList2#1"/>
    <dgm:cxn modelId="{D8712C97-75BB-43EA-AD4A-6993149AEE57}" type="presOf" srcId="{1320A274-A197-4FB9-9876-BE8FCCF15680}" destId="{113E2EC4-F226-46A5-8AD4-87205CC26F4A}" srcOrd="0" destOrd="1" presId="urn:microsoft.com/office/officeart/2005/8/layout/bList2#1"/>
    <dgm:cxn modelId="{67E03120-E7DB-45A0-BF6C-8D1BE28E9FF0}" srcId="{D40F88C1-A511-4831-BF38-E59960981692}" destId="{16D9760D-6761-468A-A777-A7D0B0D609E3}" srcOrd="2" destOrd="0" parTransId="{E95378C4-E99A-4539-B26C-20172F8E7CA2}" sibTransId="{1D52A14F-C304-4237-BAA1-D998E376F8A2}"/>
    <dgm:cxn modelId="{E86E11ED-78BD-4211-9B12-088A5AA1B1B0}" srcId="{FCB7EE5E-D342-4E4E-BC1F-E14CE6B1B330}" destId="{BCD6F8C2-D6C6-4440-902D-7C347B8DE2C9}" srcOrd="1" destOrd="0" parTransId="{9AC27063-6BDC-4DE1-B9E3-644C3379BB96}" sibTransId="{0414E6B9-691A-46F7-BB8F-53448CBCF4D2}"/>
    <dgm:cxn modelId="{80E16074-4E34-471D-9F3F-D46F34924585}" type="presOf" srcId="{B3371DA5-BEBB-4F24-851B-DA341340D245}" destId="{61D536F0-8262-468A-A555-DC0A7CC294AF}" srcOrd="0" destOrd="2" presId="urn:microsoft.com/office/officeart/2005/8/layout/bList2#1"/>
    <dgm:cxn modelId="{F4CEE9D9-A292-48D0-A39B-9C97E182AAEE}" srcId="{0107AA75-4B10-461F-BCE7-D62A0125BBED}" destId="{FB2436F5-DE73-431D-8525-287A6F9662F7}" srcOrd="0" destOrd="0" parTransId="{1A701F7D-1B85-41FA-B3AD-242E9C2DE873}" sibTransId="{725C30E5-8142-4690-AF26-19D490DBC0C8}"/>
    <dgm:cxn modelId="{59B02C82-EC28-461D-A75D-B54227003C17}" type="presOf" srcId="{0107AA75-4B10-461F-BCE7-D62A0125BBED}" destId="{2A48F586-B9FC-4AA7-AEE3-C4C0B5292A97}" srcOrd="0" destOrd="0" presId="urn:microsoft.com/office/officeart/2005/8/layout/bList2#1"/>
    <dgm:cxn modelId="{AFC9B5FC-7C0A-4260-9ABD-F4BBE2D67769}" type="presOf" srcId="{9D1628BD-70FD-4CE5-A5E0-CB4D9D8A15C2}" destId="{8CED739D-6C08-43C8-AF42-EC2B66CCCF07}" srcOrd="0" destOrd="0" presId="urn:microsoft.com/office/officeart/2005/8/layout/bList2#1"/>
    <dgm:cxn modelId="{3F89B073-8796-4181-B74B-3596311DFEEB}" type="presOf" srcId="{0107AA75-4B10-461F-BCE7-D62A0125BBED}" destId="{2CA4306C-8EFC-4DBF-8314-B51957F40EF9}" srcOrd="1" destOrd="0" presId="urn:microsoft.com/office/officeart/2005/8/layout/bList2#1"/>
    <dgm:cxn modelId="{658A2BD1-A78D-4569-A51D-7BB5E9EA82CA}" type="presOf" srcId="{D961D568-33AB-4534-804D-D88488B2F38F}" destId="{8919A3C7-8813-4CE0-8848-1AAF720C1352}" srcOrd="0" destOrd="0" presId="urn:microsoft.com/office/officeart/2005/8/layout/bList2#1"/>
    <dgm:cxn modelId="{DDEF9F4E-BB85-4119-B305-D9D2B98ED81D}" srcId="{FCB7EE5E-D342-4E4E-BC1F-E14CE6B1B330}" destId="{7BA3E055-9334-4B0C-9360-A79790B741FD}" srcOrd="3" destOrd="0" parTransId="{54788808-C328-439E-B56D-5EB06A6F9C11}" sibTransId="{4DF43C23-C7E6-4E73-A051-68DAD2FFC3E9}"/>
    <dgm:cxn modelId="{14B946FB-01BA-46DA-AF5A-09B21F3EAC8A}" srcId="{AC3292AB-18F4-4892-B6F3-F9AB06A20380}" destId="{315D5453-F7D2-4B19-84CD-87F242ABA8C6}" srcOrd="2" destOrd="0" parTransId="{26D24D73-4689-4110-A36A-610DC58D323D}" sibTransId="{0EF43634-9B7F-4565-8928-E30344AF011F}"/>
    <dgm:cxn modelId="{5AD70C28-6F13-4CD2-BAF9-B74C8E757B93}" srcId="{F8A4720C-A898-4F22-A1A9-FF85EE13E349}" destId="{26E8020F-9262-4DD5-8D87-5A742867532A}" srcOrd="0" destOrd="0" parTransId="{A782E949-3C00-4594-9154-C8AE26D26E48}" sibTransId="{F36494F9-4238-42A5-8EAF-A96B71D7E8A1}"/>
    <dgm:cxn modelId="{DBD77874-0D8D-4F09-8BDE-10D539B69655}" srcId="{C16CFECE-8ADC-45FC-9AFF-3C8DA74CB17E}" destId="{E0E0108E-0471-4C3C-8F30-20D0F3564A13}" srcOrd="0" destOrd="0" parTransId="{ABC5BC6C-CF66-4006-9A54-80F695330F76}" sibTransId="{2F800A1D-9C57-425E-A08D-0C1BD9D2BBB3}"/>
    <dgm:cxn modelId="{06A2F57C-1A3B-44ED-BDB1-0C6E02E3A0E6}" srcId="{FCB7EE5E-D342-4E4E-BC1F-E14CE6B1B330}" destId="{3DE559F4-FC4D-4D52-8A36-3B3BD4C8460E}" srcOrd="4" destOrd="0" parTransId="{E7ACEFBA-FB9A-4FD1-B9FF-10BE1A9C1E0B}" sibTransId="{BE052C77-C50E-4CDE-B460-9D1F0E197AE6}"/>
    <dgm:cxn modelId="{E649FE24-6B64-438B-9E46-73695868CD35}" type="presOf" srcId="{C16CFECE-8ADC-45FC-9AFF-3C8DA74CB17E}" destId="{89754AFA-E214-415A-A8A9-BCB668442828}" srcOrd="0" destOrd="0" presId="urn:microsoft.com/office/officeart/2005/8/layout/bList2#1"/>
    <dgm:cxn modelId="{6FAC4F13-3F4B-476C-B021-5F6B46C580A0}" type="presOf" srcId="{21985B8B-7104-4D71-972C-8DF1182910D7}" destId="{61D536F0-8262-468A-A555-DC0A7CC294AF}" srcOrd="0" destOrd="1" presId="urn:microsoft.com/office/officeart/2005/8/layout/bList2#1"/>
    <dgm:cxn modelId="{42637B0E-06E4-4024-B29C-ABD3AE12D71A}" srcId="{AC3292AB-18F4-4892-B6F3-F9AB06A20380}" destId="{6ADBD806-37A2-41FF-B9AA-6BFE497207F3}" srcOrd="1" destOrd="0" parTransId="{C4F4445A-7E3C-4F6E-88E6-376021FCAD8B}" sibTransId="{0E4EA924-1344-4D07-965C-E3E302BE09D0}"/>
    <dgm:cxn modelId="{43DE89CB-6921-4C67-8C51-263CB05952B3}" type="presOf" srcId="{26E8020F-9262-4DD5-8D87-5A742867532A}" destId="{61D536F0-8262-468A-A555-DC0A7CC294AF}" srcOrd="0" destOrd="0" presId="urn:microsoft.com/office/officeart/2005/8/layout/bList2#1"/>
    <dgm:cxn modelId="{838A220D-3263-4C65-9D14-9D5D55131795}" srcId="{0107AA75-4B10-461F-BCE7-D62A0125BBED}" destId="{647783B1-4D9F-40B2-B9E0-B93AA018BF0C}" srcOrd="2" destOrd="0" parTransId="{D8EFD81E-B4B9-45E9-ACD8-8A5CC3826350}" sibTransId="{2E4532C2-4427-43B4-B2C7-D028966D76E7}"/>
    <dgm:cxn modelId="{79B1F029-0568-4A8A-9209-C738C7453518}" type="presOf" srcId="{AC3292AB-18F4-4892-B6F3-F9AB06A20380}" destId="{78C5759E-22E6-4A76-9CB2-DBAE5C485250}" srcOrd="0" destOrd="0" presId="urn:microsoft.com/office/officeart/2005/8/layout/bList2#1"/>
    <dgm:cxn modelId="{4C6C9181-D47D-4C24-91C4-D6A2D8EE7570}" type="presOf" srcId="{FAD9C690-588F-484C-BC47-82A87413EAAA}" destId="{8CED739D-6C08-43C8-AF42-EC2B66CCCF07}" srcOrd="0" destOrd="2" presId="urn:microsoft.com/office/officeart/2005/8/layout/bList2#1"/>
    <dgm:cxn modelId="{B8D0731E-E120-44D1-BA3F-CEC19C5EFEB3}" type="presOf" srcId="{FCB7EE5E-D342-4E4E-BC1F-E14CE6B1B330}" destId="{6651C7A8-3390-4035-AB27-AF018FBBF015}" srcOrd="0" destOrd="0" presId="urn:microsoft.com/office/officeart/2005/8/layout/bList2#1"/>
    <dgm:cxn modelId="{70DBF578-29F6-4E41-8194-6CDCBE1FD38D}" type="presOf" srcId="{6ADBD806-37A2-41FF-B9AA-6BFE497207F3}" destId="{D751A404-2AFA-43B2-92E1-CED29C9F6F62}" srcOrd="0" destOrd="1" presId="urn:microsoft.com/office/officeart/2005/8/layout/bList2#1"/>
    <dgm:cxn modelId="{E902EF57-9FC1-43D7-9368-C706C330E049}" srcId="{D40F88C1-A511-4831-BF38-E59960981692}" destId="{AD3CC4F1-CE59-4B0F-9F74-A5EABDCD39A4}" srcOrd="0" destOrd="0" parTransId="{5CBC9485-F32F-4F6D-A897-678C4A8CB6BE}" sibTransId="{707A01B3-BAB8-490B-9A5C-F46EE688CC90}"/>
    <dgm:cxn modelId="{B777F798-154A-46F9-B3F6-FDEAA827649E}" srcId="{F8A4720C-A898-4F22-A1A9-FF85EE13E349}" destId="{B3371DA5-BEBB-4F24-851B-DA341340D245}" srcOrd="2" destOrd="0" parTransId="{BBDA7418-60BE-4DAB-BCC9-5BD6397F984B}" sibTransId="{EB0F92CE-2F49-4FA8-AB4C-AF89E903A1A2}"/>
    <dgm:cxn modelId="{2DA29FEA-2C67-476D-BAEE-B9A732950C42}" type="presOf" srcId="{AC3292AB-18F4-4892-B6F3-F9AB06A20380}" destId="{A242D771-D56D-4A36-904A-4F0728728D05}" srcOrd="1" destOrd="0" presId="urn:microsoft.com/office/officeart/2005/8/layout/bList2#1"/>
    <dgm:cxn modelId="{45D27863-2F6A-4266-BB58-CDCE884A0495}" type="presOf" srcId="{E0E0108E-0471-4C3C-8F30-20D0F3564A13}" destId="{B83A9943-FE70-47C6-99C7-7240CA38E6ED}" srcOrd="0" destOrd="0" presId="urn:microsoft.com/office/officeart/2005/8/layout/bList2#1"/>
    <dgm:cxn modelId="{BB3E9A86-0FCC-4838-9469-478600B09DDD}" srcId="{FCB7EE5E-D342-4E4E-BC1F-E14CE6B1B330}" destId="{9D1628BD-70FD-4CE5-A5E0-CB4D9D8A15C2}" srcOrd="0" destOrd="0" parTransId="{022698DF-11BE-4A29-8F7B-FE9949CD864A}" sibTransId="{A3DECB4D-235A-4A45-A7E5-4F6F8CFC7A92}"/>
    <dgm:cxn modelId="{134D7051-6DDB-40BB-A5B5-9B6292C571B9}" type="presOf" srcId="{5B5AB4F2-486C-431E-B274-67CA55811D33}" destId="{A19FDE22-F54E-4C22-8081-6A9F5A69459D}" srcOrd="0" destOrd="0" presId="urn:microsoft.com/office/officeart/2005/8/layout/bList2#1"/>
    <dgm:cxn modelId="{F62F0E3D-3F66-4716-8D10-279D34BBBF3A}" type="presOf" srcId="{A664D9FF-43A4-4AC0-8551-62EAE87855B8}" destId="{DAC36915-55EA-42D3-9944-92C16EDBA027}" srcOrd="0" destOrd="0" presId="urn:microsoft.com/office/officeart/2005/8/layout/bList2#1"/>
    <dgm:cxn modelId="{EF4A9D34-989F-4799-90C4-74ABB04FB4A5}" type="presOf" srcId="{04078BEF-BB6B-4973-9792-C15067A7F0B9}" destId="{D751A404-2AFA-43B2-92E1-CED29C9F6F62}" srcOrd="0" destOrd="0" presId="urn:microsoft.com/office/officeart/2005/8/layout/bList2#1"/>
    <dgm:cxn modelId="{961C3801-A564-4440-9D11-D6F3BAA88BB7}" type="presOf" srcId="{D3B58792-0221-48BD-81DB-1D7A17333F13}" destId="{B83A9943-FE70-47C6-99C7-7240CA38E6ED}" srcOrd="0" destOrd="4" presId="urn:microsoft.com/office/officeart/2005/8/layout/bList2#1"/>
    <dgm:cxn modelId="{0B5A8599-7C36-4013-B76F-78206693C99C}" type="presOf" srcId="{F9A046EE-2EC8-401D-815C-F52D5C93012F}" destId="{B9BE5CB8-5E9D-4B95-B886-36B679681AA3}" srcOrd="0" destOrd="1" presId="urn:microsoft.com/office/officeart/2005/8/layout/bList2#1"/>
    <dgm:cxn modelId="{75171E48-2DBE-4231-954D-7A0CBA5C9DE8}" type="presParOf" srcId="{1A61788D-5A2D-4F10-8373-163DBD94B712}" destId="{44339C10-4826-4605-9CDD-7EDD8858B480}" srcOrd="0" destOrd="0" presId="urn:microsoft.com/office/officeart/2005/8/layout/bList2#1"/>
    <dgm:cxn modelId="{BAF34EC7-EED5-49AC-BD3B-C34A235FE4CD}" type="presParOf" srcId="{44339C10-4826-4605-9CDD-7EDD8858B480}" destId="{B83A9943-FE70-47C6-99C7-7240CA38E6ED}" srcOrd="0" destOrd="0" presId="urn:microsoft.com/office/officeart/2005/8/layout/bList2#1"/>
    <dgm:cxn modelId="{D077A688-29D7-4632-83C4-3A3455EDD4FD}" type="presParOf" srcId="{44339C10-4826-4605-9CDD-7EDD8858B480}" destId="{89754AFA-E214-415A-A8A9-BCB668442828}" srcOrd="1" destOrd="0" presId="urn:microsoft.com/office/officeart/2005/8/layout/bList2#1"/>
    <dgm:cxn modelId="{690FDE3D-FC12-4420-9148-F00E6A6259AB}" type="presParOf" srcId="{44339C10-4826-4605-9CDD-7EDD8858B480}" destId="{8E8FFA75-110E-4DC5-BC87-312468AAD452}" srcOrd="2" destOrd="0" presId="urn:microsoft.com/office/officeart/2005/8/layout/bList2#1"/>
    <dgm:cxn modelId="{4CA0ADA0-C83C-48DE-AF5C-F1181C91E593}" type="presParOf" srcId="{44339C10-4826-4605-9CDD-7EDD8858B480}" destId="{AB5F12F0-28B9-4056-B356-11E1EEB55030}" srcOrd="3" destOrd="0" presId="urn:microsoft.com/office/officeart/2005/8/layout/bList2#1"/>
    <dgm:cxn modelId="{6AB8212C-6817-4DD6-B905-7B43EC08F1E0}" type="presParOf" srcId="{1A61788D-5A2D-4F10-8373-163DBD94B712}" destId="{8919A3C7-8813-4CE0-8848-1AAF720C1352}" srcOrd="1" destOrd="0" presId="urn:microsoft.com/office/officeart/2005/8/layout/bList2#1"/>
    <dgm:cxn modelId="{7476FBFA-64EE-42C5-BA31-8947417B9E12}" type="presParOf" srcId="{1A61788D-5A2D-4F10-8373-163DBD94B712}" destId="{F608AB71-A4DE-4087-9EF9-64EFBAFEF4B1}" srcOrd="2" destOrd="0" presId="urn:microsoft.com/office/officeart/2005/8/layout/bList2#1"/>
    <dgm:cxn modelId="{FC621048-0703-4130-A527-6B26CC1C2B7D}" type="presParOf" srcId="{F608AB71-A4DE-4087-9EF9-64EFBAFEF4B1}" destId="{8CED739D-6C08-43C8-AF42-EC2B66CCCF07}" srcOrd="0" destOrd="0" presId="urn:microsoft.com/office/officeart/2005/8/layout/bList2#1"/>
    <dgm:cxn modelId="{82E49BDD-CB10-4757-A4EB-FB292F3E24C5}" type="presParOf" srcId="{F608AB71-A4DE-4087-9EF9-64EFBAFEF4B1}" destId="{6651C7A8-3390-4035-AB27-AF018FBBF015}" srcOrd="1" destOrd="0" presId="urn:microsoft.com/office/officeart/2005/8/layout/bList2#1"/>
    <dgm:cxn modelId="{EC23B1CC-9BA5-47B3-870C-597551839CD9}" type="presParOf" srcId="{F608AB71-A4DE-4087-9EF9-64EFBAFEF4B1}" destId="{CD55C54C-925B-47E4-8C17-498D4DC52C2C}" srcOrd="2" destOrd="0" presId="urn:microsoft.com/office/officeart/2005/8/layout/bList2#1"/>
    <dgm:cxn modelId="{764B8E3B-3866-4317-A03A-5EE1DC7677BA}" type="presParOf" srcId="{F608AB71-A4DE-4087-9EF9-64EFBAFEF4B1}" destId="{241A1A01-0001-4A19-BAAA-678854F02F2C}" srcOrd="3" destOrd="0" presId="urn:microsoft.com/office/officeart/2005/8/layout/bList2#1"/>
    <dgm:cxn modelId="{F2C1FA2A-5304-493D-AD49-2975A9B68A6B}" type="presParOf" srcId="{1A61788D-5A2D-4F10-8373-163DBD94B712}" destId="{A19FDE22-F54E-4C22-8081-6A9F5A69459D}" srcOrd="3" destOrd="0" presId="urn:microsoft.com/office/officeart/2005/8/layout/bList2#1"/>
    <dgm:cxn modelId="{ACF6CC90-57F0-4E98-9B6E-D7ED45882EAA}" type="presParOf" srcId="{1A61788D-5A2D-4F10-8373-163DBD94B712}" destId="{6C9EFE90-D045-4778-91BB-A71350A37AE7}" srcOrd="4" destOrd="0" presId="urn:microsoft.com/office/officeart/2005/8/layout/bList2#1"/>
    <dgm:cxn modelId="{823E261F-F9A8-4FF0-BF42-B5BFD76E3E33}" type="presParOf" srcId="{6C9EFE90-D045-4778-91BB-A71350A37AE7}" destId="{D751A404-2AFA-43B2-92E1-CED29C9F6F62}" srcOrd="0" destOrd="0" presId="urn:microsoft.com/office/officeart/2005/8/layout/bList2#1"/>
    <dgm:cxn modelId="{F2C99C87-CC1C-4EB6-BDF6-9DCA0CA0C053}" type="presParOf" srcId="{6C9EFE90-D045-4778-91BB-A71350A37AE7}" destId="{78C5759E-22E6-4A76-9CB2-DBAE5C485250}" srcOrd="1" destOrd="0" presId="urn:microsoft.com/office/officeart/2005/8/layout/bList2#1"/>
    <dgm:cxn modelId="{6CC6726E-40AA-45CC-BD0D-FEBDF1B1B0D7}" type="presParOf" srcId="{6C9EFE90-D045-4778-91BB-A71350A37AE7}" destId="{A242D771-D56D-4A36-904A-4F0728728D05}" srcOrd="2" destOrd="0" presId="urn:microsoft.com/office/officeart/2005/8/layout/bList2#1"/>
    <dgm:cxn modelId="{9320EC7B-DBBD-4DB9-AE8A-CAFACFC2B0F7}" type="presParOf" srcId="{6C9EFE90-D045-4778-91BB-A71350A37AE7}" destId="{E850EA55-148D-4713-BBA4-9103B1546481}" srcOrd="3" destOrd="0" presId="urn:microsoft.com/office/officeart/2005/8/layout/bList2#1"/>
    <dgm:cxn modelId="{6A38EF6A-8FD1-4EA0-8E0A-725925E16BC5}" type="presParOf" srcId="{1A61788D-5A2D-4F10-8373-163DBD94B712}" destId="{DAC36915-55EA-42D3-9944-92C16EDBA027}" srcOrd="5" destOrd="0" presId="urn:microsoft.com/office/officeart/2005/8/layout/bList2#1"/>
    <dgm:cxn modelId="{09BB089A-7C12-465F-88D9-51FE61CE6051}" type="presParOf" srcId="{1A61788D-5A2D-4F10-8373-163DBD94B712}" destId="{CCB78F06-FDB1-4A84-A1B0-54D40191FBD1}" srcOrd="6" destOrd="0" presId="urn:microsoft.com/office/officeart/2005/8/layout/bList2#1"/>
    <dgm:cxn modelId="{B26D4388-79AC-4392-993E-0F7A110B31A2}" type="presParOf" srcId="{CCB78F06-FDB1-4A84-A1B0-54D40191FBD1}" destId="{61D536F0-8262-468A-A555-DC0A7CC294AF}" srcOrd="0" destOrd="0" presId="urn:microsoft.com/office/officeart/2005/8/layout/bList2#1"/>
    <dgm:cxn modelId="{06D68992-D322-4EA5-8349-4F5A45DC8336}" type="presParOf" srcId="{CCB78F06-FDB1-4A84-A1B0-54D40191FBD1}" destId="{306CB2C4-E10C-48F7-B1EC-3B121C591EEF}" srcOrd="1" destOrd="0" presId="urn:microsoft.com/office/officeart/2005/8/layout/bList2#1"/>
    <dgm:cxn modelId="{BE29A4F2-877B-4C62-BC35-EB561AA6897F}" type="presParOf" srcId="{CCB78F06-FDB1-4A84-A1B0-54D40191FBD1}" destId="{52443C37-3970-4F47-B3F9-C4E442F5138F}" srcOrd="2" destOrd="0" presId="urn:microsoft.com/office/officeart/2005/8/layout/bList2#1"/>
    <dgm:cxn modelId="{EE19BF9E-39CD-4A81-96F4-3090B09CE4E2}" type="presParOf" srcId="{CCB78F06-FDB1-4A84-A1B0-54D40191FBD1}" destId="{CF5C6ECE-E9B7-483C-B054-D2D9D7CB1A50}" srcOrd="3" destOrd="0" presId="urn:microsoft.com/office/officeart/2005/8/layout/bList2#1"/>
    <dgm:cxn modelId="{3C738600-A60E-42EE-AE3E-6C67233F67D1}" type="presParOf" srcId="{1A61788D-5A2D-4F10-8373-163DBD94B712}" destId="{3E36769E-5049-4BFC-9B74-B781B07D92A0}" srcOrd="7" destOrd="0" presId="urn:microsoft.com/office/officeart/2005/8/layout/bList2#1"/>
    <dgm:cxn modelId="{DE27BF1E-8634-43E4-8854-272ED7D82A95}" type="presParOf" srcId="{1A61788D-5A2D-4F10-8373-163DBD94B712}" destId="{A88CE10E-AD1F-4F9B-984C-F2A0A902BF33}" srcOrd="8" destOrd="0" presId="urn:microsoft.com/office/officeart/2005/8/layout/bList2#1"/>
    <dgm:cxn modelId="{97853862-0E6E-49A9-857A-3BB13AEC7999}" type="presParOf" srcId="{A88CE10E-AD1F-4F9B-984C-F2A0A902BF33}" destId="{113E2EC4-F226-46A5-8AD4-87205CC26F4A}" srcOrd="0" destOrd="0" presId="urn:microsoft.com/office/officeart/2005/8/layout/bList2#1"/>
    <dgm:cxn modelId="{9F48FC82-A251-445C-97F6-68B97E6A8DFC}" type="presParOf" srcId="{A88CE10E-AD1F-4F9B-984C-F2A0A902BF33}" destId="{D415C1D4-0F39-4717-A212-1AB8D6C304AD}" srcOrd="1" destOrd="0" presId="urn:microsoft.com/office/officeart/2005/8/layout/bList2#1"/>
    <dgm:cxn modelId="{A66EBAB2-FB45-4866-B0D0-0BA6C67A8BC0}" type="presParOf" srcId="{A88CE10E-AD1F-4F9B-984C-F2A0A902BF33}" destId="{9BAF9BCE-FE7F-44EC-AE3F-86C698EFBF4B}" srcOrd="2" destOrd="0" presId="urn:microsoft.com/office/officeart/2005/8/layout/bList2#1"/>
    <dgm:cxn modelId="{48E70B6F-4FB1-4F47-AB95-816FAFE39D98}" type="presParOf" srcId="{A88CE10E-AD1F-4F9B-984C-F2A0A902BF33}" destId="{C31543AE-7EBF-416C-A93A-9FFC648DABDC}" srcOrd="3" destOrd="0" presId="urn:microsoft.com/office/officeart/2005/8/layout/bList2#1"/>
    <dgm:cxn modelId="{4F423403-A505-4495-90DE-AAF800C3D1E6}" type="presParOf" srcId="{1A61788D-5A2D-4F10-8373-163DBD94B712}" destId="{7772B368-CA34-419F-BD6E-1913883B9EB2}" srcOrd="9" destOrd="0" presId="urn:microsoft.com/office/officeart/2005/8/layout/bList2#1"/>
    <dgm:cxn modelId="{1CBAC69A-231D-4263-9DA0-B94A4AC47F57}" type="presParOf" srcId="{1A61788D-5A2D-4F10-8373-163DBD94B712}" destId="{A49D6FD5-C5C9-4124-AE54-7E522BB8E354}" srcOrd="10" destOrd="0" presId="urn:microsoft.com/office/officeart/2005/8/layout/bList2#1"/>
    <dgm:cxn modelId="{9B26EEC4-3BC6-457D-8054-96A8C7756A5D}" type="presParOf" srcId="{A49D6FD5-C5C9-4124-AE54-7E522BB8E354}" destId="{B9BE5CB8-5E9D-4B95-B886-36B679681AA3}" srcOrd="0" destOrd="0" presId="urn:microsoft.com/office/officeart/2005/8/layout/bList2#1"/>
    <dgm:cxn modelId="{6558ACA2-D6B6-43CD-AD6E-99951084F00F}" type="presParOf" srcId="{A49D6FD5-C5C9-4124-AE54-7E522BB8E354}" destId="{2A48F586-B9FC-4AA7-AEE3-C4C0B5292A97}" srcOrd="1" destOrd="0" presId="urn:microsoft.com/office/officeart/2005/8/layout/bList2#1"/>
    <dgm:cxn modelId="{7CA99151-4BE5-4C14-B429-C573322A1A30}" type="presParOf" srcId="{A49D6FD5-C5C9-4124-AE54-7E522BB8E354}" destId="{2CA4306C-8EFC-4DBF-8314-B51957F40EF9}" srcOrd="2" destOrd="0" presId="urn:microsoft.com/office/officeart/2005/8/layout/bList2#1"/>
    <dgm:cxn modelId="{1ED5B41D-F845-4203-A239-655402164AAB}" type="presParOf" srcId="{A49D6FD5-C5C9-4124-AE54-7E522BB8E354}" destId="{FA7B7925-C299-47EF-A657-7498C6522369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D4B800-EDED-42B3-B484-2D58550387D7}" type="doc">
      <dgm:prSet loTypeId="urn:microsoft.com/office/officeart/2008/layout/AlternatingHexagons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pt-BR"/>
        </a:p>
      </dgm:t>
    </dgm:pt>
    <dgm:pt modelId="{BEF6C667-B798-4B02-8603-50EB8B539EB7}">
      <dgm:prSet phldrT="[Texto]" custT="1"/>
      <dgm:spPr/>
      <dgm:t>
        <a:bodyPr/>
        <a:lstStyle/>
        <a:p>
          <a:r>
            <a:rPr lang="pt-BR" sz="2000" dirty="0" smtClean="0">
              <a:latin typeface="Calibri" pitchFamily="34" charset="0"/>
              <a:cs typeface="Calibri" pitchFamily="34" charset="0"/>
            </a:rPr>
            <a:t>Endereço</a:t>
          </a:r>
          <a:endParaRPr lang="pt-BR" sz="2000" dirty="0">
            <a:latin typeface="Calibri" pitchFamily="34" charset="0"/>
            <a:cs typeface="Calibri" pitchFamily="34" charset="0"/>
          </a:endParaRPr>
        </a:p>
      </dgm:t>
    </dgm:pt>
    <dgm:pt modelId="{5BA9A2C9-47C2-425D-AC68-BC466FA694F2}" type="parTrans" cxnId="{E429D7DA-7EED-4567-B208-44FB51401F94}">
      <dgm:prSet/>
      <dgm:spPr/>
      <dgm:t>
        <a:bodyPr/>
        <a:lstStyle/>
        <a:p>
          <a:endParaRPr lang="pt-BR"/>
        </a:p>
      </dgm:t>
    </dgm:pt>
    <dgm:pt modelId="{669E559A-54E5-4DC4-A44C-EC3E449362EE}" type="sibTrans" cxnId="{E429D7DA-7EED-4567-B208-44FB51401F94}">
      <dgm:prSet/>
      <dgm:spPr/>
      <dgm:t>
        <a:bodyPr/>
        <a:lstStyle/>
        <a:p>
          <a:endParaRPr lang="pt-BR"/>
        </a:p>
      </dgm:t>
    </dgm:pt>
    <dgm:pt modelId="{0CCA533F-EB8E-417A-9452-1599F0C8A64B}">
      <dgm:prSet phldrT="[Texto]" custT="1"/>
      <dgm:spPr/>
      <dgm:t>
        <a:bodyPr/>
        <a:lstStyle/>
        <a:p>
          <a:r>
            <a:rPr lang="pt-BR" sz="2400" smtClean="0">
              <a:latin typeface="Calibri" pitchFamily="34" charset="0"/>
              <a:cs typeface="Calibri" pitchFamily="34" charset="0"/>
            </a:rPr>
            <a:t>André Cardoso</a:t>
          </a:r>
        </a:p>
        <a:p>
          <a:r>
            <a:rPr lang="pt-BR" sz="1400" smtClean="0">
              <a:latin typeface="Calibri" pitchFamily="34" charset="0"/>
              <a:cs typeface="Calibri" pitchFamily="34" charset="0"/>
            </a:rPr>
            <a:t>Diretor Técnico</a:t>
          </a:r>
          <a:endParaRPr lang="pt-BR" sz="1400" dirty="0"/>
        </a:p>
      </dgm:t>
    </dgm:pt>
    <dgm:pt modelId="{17E30F5B-D67D-4AF8-8F88-F9F84E7C1E8E}" type="parTrans" cxnId="{3BF44689-7EC9-49CF-8AC4-9710FDC5DC4E}">
      <dgm:prSet/>
      <dgm:spPr/>
      <dgm:t>
        <a:bodyPr/>
        <a:lstStyle/>
        <a:p>
          <a:endParaRPr lang="pt-BR"/>
        </a:p>
      </dgm:t>
    </dgm:pt>
    <dgm:pt modelId="{66CD00FE-7CF2-40A5-9FFF-220AC9FE5CCF}" type="sibTrans" cxnId="{3BF44689-7EC9-49CF-8AC4-9710FDC5DC4E}">
      <dgm:prSet custT="1"/>
      <dgm:spPr/>
      <dgm:t>
        <a:bodyPr/>
        <a:lstStyle/>
        <a:p>
          <a:endParaRPr lang="pt-BR" sz="1400" dirty="0"/>
        </a:p>
      </dgm:t>
    </dgm:pt>
    <dgm:pt modelId="{397826B9-3191-4795-B010-3620F6D83907}">
      <dgm:prSet phldrT="[Texto]" custT="1"/>
      <dgm:spPr/>
      <dgm:t>
        <a:bodyPr/>
        <a:lstStyle/>
        <a:p>
          <a:r>
            <a:rPr lang="en-US" sz="1800" dirty="0" smtClean="0">
              <a:latin typeface="Calibri" pitchFamily="34" charset="0"/>
              <a:cs typeface="Calibri" pitchFamily="34" charset="0"/>
            </a:rPr>
            <a:t>Radio Nextel: 32*104 </a:t>
          </a:r>
          <a:endParaRPr lang="pt-BR" sz="1800" dirty="0">
            <a:latin typeface="Calibri" pitchFamily="34" charset="0"/>
            <a:cs typeface="Calibri" pitchFamily="34" charset="0"/>
          </a:endParaRPr>
        </a:p>
      </dgm:t>
    </dgm:pt>
    <dgm:pt modelId="{1E26B037-2C94-44FF-A43C-FA2D284BF884}" type="parTrans" cxnId="{09B67094-03A7-4745-9B93-8BF89FF4D613}">
      <dgm:prSet/>
      <dgm:spPr/>
      <dgm:t>
        <a:bodyPr/>
        <a:lstStyle/>
        <a:p>
          <a:endParaRPr lang="pt-BR"/>
        </a:p>
      </dgm:t>
    </dgm:pt>
    <dgm:pt modelId="{94ADDE70-8FF7-44D8-82FE-E31F4650CBAF}" type="sibTrans" cxnId="{09B67094-03A7-4745-9B93-8BF89FF4D613}">
      <dgm:prSet/>
      <dgm:spPr/>
      <dgm:t>
        <a:bodyPr/>
        <a:lstStyle/>
        <a:p>
          <a:endParaRPr lang="pt-BR"/>
        </a:p>
      </dgm:t>
    </dgm:pt>
    <dgm:pt modelId="{3CB7DCE5-35BA-48F8-8FBB-D981038BB0B3}">
      <dgm:prSet custT="1"/>
      <dgm:spPr/>
      <dgm:t>
        <a:bodyPr/>
        <a:lstStyle/>
        <a:p>
          <a:r>
            <a:rPr lang="pt-BR" sz="1800" dirty="0" smtClean="0">
              <a:latin typeface="Calibri" pitchFamily="34" charset="0"/>
              <a:cs typeface="Calibri" pitchFamily="34" charset="0"/>
            </a:rPr>
            <a:t>Tel (</a:t>
          </a:r>
          <a:r>
            <a:rPr lang="pt-BR" sz="1800" smtClean="0">
              <a:latin typeface="Calibri" pitchFamily="34" charset="0"/>
              <a:cs typeface="Calibri" pitchFamily="34" charset="0"/>
            </a:rPr>
            <a:t>55 </a:t>
          </a:r>
          <a:r>
            <a:rPr lang="pt-BR" sz="1800" smtClean="0">
              <a:latin typeface="Calibri" pitchFamily="34" charset="0"/>
              <a:cs typeface="Calibri" pitchFamily="34" charset="0"/>
            </a:rPr>
            <a:t>21) </a:t>
          </a:r>
          <a:r>
            <a:rPr lang="pt-BR" sz="1800" dirty="0" smtClean="0">
              <a:latin typeface="Calibri" pitchFamily="34" charset="0"/>
              <a:cs typeface="Calibri" pitchFamily="34" charset="0"/>
            </a:rPr>
            <a:t>7843-2980</a:t>
          </a:r>
        </a:p>
      </dgm:t>
    </dgm:pt>
    <dgm:pt modelId="{770F88CF-1895-4A8C-B155-06D0579D3A50}" type="parTrans" cxnId="{86721F07-B9C7-46F6-AE3E-307203935127}">
      <dgm:prSet/>
      <dgm:spPr/>
      <dgm:t>
        <a:bodyPr/>
        <a:lstStyle/>
        <a:p>
          <a:endParaRPr lang="pt-BR"/>
        </a:p>
      </dgm:t>
    </dgm:pt>
    <dgm:pt modelId="{7D9E96F3-9118-47F3-8447-63111C7B2029}" type="sibTrans" cxnId="{86721F07-B9C7-46F6-AE3E-307203935127}">
      <dgm:prSet/>
      <dgm:spPr/>
      <dgm:t>
        <a:bodyPr/>
        <a:lstStyle/>
        <a:p>
          <a:endParaRPr lang="pt-BR"/>
        </a:p>
      </dgm:t>
    </dgm:pt>
    <dgm:pt modelId="{400EC30E-B95D-4B74-9EF3-80BE7EDBA189}">
      <dgm:prSet custT="1"/>
      <dgm:spPr/>
      <dgm:t>
        <a:bodyPr/>
        <a:lstStyle/>
        <a:p>
          <a:r>
            <a:rPr lang="pt-BR" sz="1400" dirty="0" smtClean="0">
              <a:latin typeface="Calibri" pitchFamily="34" charset="0"/>
              <a:cs typeface="Calibri" pitchFamily="34" charset="0"/>
            </a:rPr>
            <a:t>Tel. (55 21) 2210-1971</a:t>
          </a:r>
        </a:p>
      </dgm:t>
    </dgm:pt>
    <dgm:pt modelId="{FF2A0885-20D4-446D-8C5F-C8F4EF2A24F6}" type="sibTrans" cxnId="{8083AEEA-7F6F-416D-88F5-CB2FAB68EE58}">
      <dgm:prSet/>
      <dgm:spPr/>
      <dgm:t>
        <a:bodyPr/>
        <a:lstStyle/>
        <a:p>
          <a:endParaRPr lang="pt-BR"/>
        </a:p>
      </dgm:t>
    </dgm:pt>
    <dgm:pt modelId="{B286B8B3-AC7D-4B7F-BD3C-E74E8937C75E}" type="parTrans" cxnId="{8083AEEA-7F6F-416D-88F5-CB2FAB68EE58}">
      <dgm:prSet/>
      <dgm:spPr/>
      <dgm:t>
        <a:bodyPr/>
        <a:lstStyle/>
        <a:p>
          <a:endParaRPr lang="pt-BR"/>
        </a:p>
      </dgm:t>
    </dgm:pt>
    <dgm:pt modelId="{DEBF5996-149D-4D25-8610-49C96B04663A}">
      <dgm:prSet custT="1"/>
      <dgm:spPr/>
      <dgm:t>
        <a:bodyPr/>
        <a:lstStyle/>
        <a:p>
          <a:r>
            <a:rPr lang="pt-BR" sz="1400" dirty="0" smtClean="0">
              <a:latin typeface="Calibri" pitchFamily="34" charset="0"/>
              <a:cs typeface="Calibri" pitchFamily="34" charset="0"/>
            </a:rPr>
            <a:t>CEP – 20.540-002</a:t>
          </a:r>
        </a:p>
      </dgm:t>
    </dgm:pt>
    <dgm:pt modelId="{F45F8006-232F-4B62-B7CA-0931BCA690FD}" type="sibTrans" cxnId="{E8AB819E-D122-407C-BF40-16511FA3AF0C}">
      <dgm:prSet/>
      <dgm:spPr/>
      <dgm:t>
        <a:bodyPr/>
        <a:lstStyle/>
        <a:p>
          <a:endParaRPr lang="pt-BR"/>
        </a:p>
      </dgm:t>
    </dgm:pt>
    <dgm:pt modelId="{D0792992-ADF1-42A1-9CA3-C333660EE90F}" type="parTrans" cxnId="{E8AB819E-D122-407C-BF40-16511FA3AF0C}">
      <dgm:prSet/>
      <dgm:spPr/>
      <dgm:t>
        <a:bodyPr/>
        <a:lstStyle/>
        <a:p>
          <a:endParaRPr lang="pt-BR"/>
        </a:p>
      </dgm:t>
    </dgm:pt>
    <dgm:pt modelId="{89E60300-ED49-47C5-97DB-5C91C2826832}">
      <dgm:prSet custT="1"/>
      <dgm:spPr/>
      <dgm:t>
        <a:bodyPr/>
        <a:lstStyle/>
        <a:p>
          <a:r>
            <a:rPr lang="pt-BR" sz="1400" dirty="0" smtClean="0">
              <a:latin typeface="Calibri" pitchFamily="34" charset="0"/>
              <a:cs typeface="Calibri" pitchFamily="34" charset="0"/>
            </a:rPr>
            <a:t>Rio de Janeiro – RJ - Brasil</a:t>
          </a:r>
        </a:p>
      </dgm:t>
    </dgm:pt>
    <dgm:pt modelId="{D59F6382-4185-4DCD-807E-442E6D68ED07}" type="sibTrans" cxnId="{DC812A83-97B4-42C7-9F21-DCCFED67D567}">
      <dgm:prSet/>
      <dgm:spPr/>
      <dgm:t>
        <a:bodyPr/>
        <a:lstStyle/>
        <a:p>
          <a:endParaRPr lang="pt-BR"/>
        </a:p>
      </dgm:t>
    </dgm:pt>
    <dgm:pt modelId="{D660BB50-D3B2-4870-817B-8EE193622853}" type="parTrans" cxnId="{DC812A83-97B4-42C7-9F21-DCCFED67D567}">
      <dgm:prSet/>
      <dgm:spPr/>
      <dgm:t>
        <a:bodyPr/>
        <a:lstStyle/>
        <a:p>
          <a:endParaRPr lang="pt-BR"/>
        </a:p>
      </dgm:t>
    </dgm:pt>
    <dgm:pt modelId="{823C7D52-1505-492D-B921-40B909228909}">
      <dgm:prSet phldrT="[Texto]" custT="1"/>
      <dgm:spPr/>
      <dgm:t>
        <a:bodyPr/>
        <a:lstStyle/>
        <a:p>
          <a:r>
            <a:rPr lang="pt-BR" sz="1400" dirty="0" smtClean="0">
              <a:latin typeface="Calibri" pitchFamily="34" charset="0"/>
              <a:cs typeface="Calibri" pitchFamily="34" charset="0"/>
            </a:rPr>
            <a:t>Rua  Barão de Mesquita, 1.029 - Grajaú </a:t>
          </a:r>
          <a:endParaRPr lang="pt-BR" sz="1400" dirty="0">
            <a:latin typeface="Calibri" pitchFamily="34" charset="0"/>
            <a:cs typeface="Calibri" pitchFamily="34" charset="0"/>
          </a:endParaRPr>
        </a:p>
      </dgm:t>
    </dgm:pt>
    <dgm:pt modelId="{97086FBC-2173-4617-8D53-02E48FA599A0}" type="sibTrans" cxnId="{ECAA259D-E806-46F0-BED0-DC2F48BE4145}">
      <dgm:prSet/>
      <dgm:spPr/>
      <dgm:t>
        <a:bodyPr/>
        <a:lstStyle/>
        <a:p>
          <a:endParaRPr lang="pt-BR"/>
        </a:p>
      </dgm:t>
    </dgm:pt>
    <dgm:pt modelId="{1727A4CC-AC07-475D-BA88-9B01B9111EA5}" type="parTrans" cxnId="{ECAA259D-E806-46F0-BED0-DC2F48BE4145}">
      <dgm:prSet/>
      <dgm:spPr/>
      <dgm:t>
        <a:bodyPr/>
        <a:lstStyle/>
        <a:p>
          <a:endParaRPr lang="pt-BR"/>
        </a:p>
      </dgm:t>
    </dgm:pt>
    <dgm:pt modelId="{2BC25DA3-F7DA-4D5F-A60B-72138A203903}" type="pres">
      <dgm:prSet presAssocID="{99D4B800-EDED-42B3-B484-2D58550387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E651C497-976B-445D-AF57-9541B80C5535}" type="pres">
      <dgm:prSet presAssocID="{BEF6C667-B798-4B02-8603-50EB8B539EB7}" presName="composite" presStyleCnt="0"/>
      <dgm:spPr/>
      <dgm:t>
        <a:bodyPr/>
        <a:lstStyle/>
        <a:p>
          <a:endParaRPr lang="pt-BR"/>
        </a:p>
      </dgm:t>
    </dgm:pt>
    <dgm:pt modelId="{26D46999-EFB2-4BF9-ACB6-0154ACAA0E00}" type="pres">
      <dgm:prSet presAssocID="{BEF6C667-B798-4B02-8603-50EB8B539EB7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6F6A2D4-D404-4EDE-BE34-2E1C500DA531}" type="pres">
      <dgm:prSet presAssocID="{BEF6C667-B798-4B02-8603-50EB8B539EB7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4D68C5-36DE-4208-86A4-4B0307741672}" type="pres">
      <dgm:prSet presAssocID="{BEF6C667-B798-4B02-8603-50EB8B539EB7}" presName="BalanceSpacing" presStyleCnt="0"/>
      <dgm:spPr/>
      <dgm:t>
        <a:bodyPr/>
        <a:lstStyle/>
        <a:p>
          <a:endParaRPr lang="pt-BR"/>
        </a:p>
      </dgm:t>
    </dgm:pt>
    <dgm:pt modelId="{794FBC11-0031-4CDE-88E5-648FB4773605}" type="pres">
      <dgm:prSet presAssocID="{BEF6C667-B798-4B02-8603-50EB8B539EB7}" presName="BalanceSpacing1" presStyleCnt="0"/>
      <dgm:spPr/>
      <dgm:t>
        <a:bodyPr/>
        <a:lstStyle/>
        <a:p>
          <a:endParaRPr lang="pt-BR"/>
        </a:p>
      </dgm:t>
    </dgm:pt>
    <dgm:pt modelId="{B5AD168F-28FF-495B-8CDE-DCF99D9E74E2}" type="pres">
      <dgm:prSet presAssocID="{669E559A-54E5-4DC4-A44C-EC3E449362EE}" presName="Accent1Text" presStyleLbl="node1" presStyleIdx="1" presStyleCnt="4"/>
      <dgm:spPr/>
      <dgm:t>
        <a:bodyPr/>
        <a:lstStyle/>
        <a:p>
          <a:endParaRPr lang="pt-BR"/>
        </a:p>
      </dgm:t>
    </dgm:pt>
    <dgm:pt modelId="{388CEBB4-F7D4-4067-A819-AE1B259D5612}" type="pres">
      <dgm:prSet presAssocID="{669E559A-54E5-4DC4-A44C-EC3E449362EE}" presName="spaceBetweenRectangles" presStyleCnt="0"/>
      <dgm:spPr/>
      <dgm:t>
        <a:bodyPr/>
        <a:lstStyle/>
        <a:p>
          <a:endParaRPr lang="pt-BR"/>
        </a:p>
      </dgm:t>
    </dgm:pt>
    <dgm:pt modelId="{2A45D1B8-5EBA-4C4B-A7AF-39D8D483A505}" type="pres">
      <dgm:prSet presAssocID="{0CCA533F-EB8E-417A-9452-1599F0C8A64B}" presName="composite" presStyleCnt="0"/>
      <dgm:spPr/>
      <dgm:t>
        <a:bodyPr/>
        <a:lstStyle/>
        <a:p>
          <a:endParaRPr lang="pt-BR"/>
        </a:p>
      </dgm:t>
    </dgm:pt>
    <dgm:pt modelId="{C11CACB5-FB25-411B-800C-CE304C8386FC}" type="pres">
      <dgm:prSet presAssocID="{0CCA533F-EB8E-417A-9452-1599F0C8A64B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29EBF3D-C8C3-47C3-BBA4-8FE9782A7D6D}" type="pres">
      <dgm:prSet presAssocID="{0CCA533F-EB8E-417A-9452-1599F0C8A64B}" presName="Childtext1" presStyleLbl="revTx" presStyleIdx="1" presStyleCnt="2" custLinFactNeighborX="0" custLinFactNeighborY="21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7777859-EC1C-4567-B44A-9805BC340D09}" type="pres">
      <dgm:prSet presAssocID="{0CCA533F-EB8E-417A-9452-1599F0C8A64B}" presName="BalanceSpacing" presStyleCnt="0"/>
      <dgm:spPr/>
      <dgm:t>
        <a:bodyPr/>
        <a:lstStyle/>
        <a:p>
          <a:endParaRPr lang="pt-BR"/>
        </a:p>
      </dgm:t>
    </dgm:pt>
    <dgm:pt modelId="{1B267B36-3550-4847-8B8A-ECBD0E0606B6}" type="pres">
      <dgm:prSet presAssocID="{0CCA533F-EB8E-417A-9452-1599F0C8A64B}" presName="BalanceSpacing1" presStyleCnt="0"/>
      <dgm:spPr/>
      <dgm:t>
        <a:bodyPr/>
        <a:lstStyle/>
        <a:p>
          <a:endParaRPr lang="pt-BR"/>
        </a:p>
      </dgm:t>
    </dgm:pt>
    <dgm:pt modelId="{8456AA4C-8EAB-42A7-A32B-86200F6FE086}" type="pres">
      <dgm:prSet presAssocID="{66CD00FE-7CF2-40A5-9FFF-220AC9FE5CCF}" presName="Accent1Text" presStyleLbl="node1" presStyleIdx="3" presStyleCnt="4" custLinFactNeighborX="-1392" custLinFactNeighborY="-707"/>
      <dgm:spPr/>
      <dgm:t>
        <a:bodyPr/>
        <a:lstStyle/>
        <a:p>
          <a:endParaRPr lang="pt-BR"/>
        </a:p>
      </dgm:t>
    </dgm:pt>
  </dgm:ptLst>
  <dgm:cxnLst>
    <dgm:cxn modelId="{99A3A759-CBFC-4B47-B6BF-0EF1E674225B}" type="presOf" srcId="{89E60300-ED49-47C5-97DB-5C91C2826832}" destId="{76F6A2D4-D404-4EDE-BE34-2E1C500DA531}" srcOrd="0" destOrd="1" presId="urn:microsoft.com/office/officeart/2008/layout/AlternatingHexagons"/>
    <dgm:cxn modelId="{906474FF-FFB8-45F2-B097-F48EEF2D72A9}" type="presOf" srcId="{66CD00FE-7CF2-40A5-9FFF-220AC9FE5CCF}" destId="{8456AA4C-8EAB-42A7-A32B-86200F6FE086}" srcOrd="0" destOrd="0" presId="urn:microsoft.com/office/officeart/2008/layout/AlternatingHexagons"/>
    <dgm:cxn modelId="{830F30B8-267F-4D22-9A6D-F3FC857F3A5A}" type="presOf" srcId="{DEBF5996-149D-4D25-8610-49C96B04663A}" destId="{76F6A2D4-D404-4EDE-BE34-2E1C500DA531}" srcOrd="0" destOrd="2" presId="urn:microsoft.com/office/officeart/2008/layout/AlternatingHexagons"/>
    <dgm:cxn modelId="{DC812A83-97B4-42C7-9F21-DCCFED67D567}" srcId="{BEF6C667-B798-4B02-8603-50EB8B539EB7}" destId="{89E60300-ED49-47C5-97DB-5C91C2826832}" srcOrd="1" destOrd="0" parTransId="{D660BB50-D3B2-4870-817B-8EE193622853}" sibTransId="{D59F6382-4185-4DCD-807E-442E6D68ED07}"/>
    <dgm:cxn modelId="{E18DDA2E-8797-41C4-BEFB-FBDB58FAB3E5}" type="presOf" srcId="{400EC30E-B95D-4B74-9EF3-80BE7EDBA189}" destId="{76F6A2D4-D404-4EDE-BE34-2E1C500DA531}" srcOrd="0" destOrd="3" presId="urn:microsoft.com/office/officeart/2008/layout/AlternatingHexagons"/>
    <dgm:cxn modelId="{C7A60BEA-9C79-4F5E-B7B6-0B58DD5C4DF0}" type="presOf" srcId="{397826B9-3191-4795-B010-3620F6D83907}" destId="{B29EBF3D-C8C3-47C3-BBA4-8FE9782A7D6D}" srcOrd="0" destOrd="0" presId="urn:microsoft.com/office/officeart/2008/layout/AlternatingHexagons"/>
    <dgm:cxn modelId="{86721F07-B9C7-46F6-AE3E-307203935127}" srcId="{0CCA533F-EB8E-417A-9452-1599F0C8A64B}" destId="{3CB7DCE5-35BA-48F8-8FBB-D981038BB0B3}" srcOrd="1" destOrd="0" parTransId="{770F88CF-1895-4A8C-B155-06D0579D3A50}" sibTransId="{7D9E96F3-9118-47F3-8447-63111C7B2029}"/>
    <dgm:cxn modelId="{C88EA4D9-53D9-4306-8614-0AE79BF4A0DB}" type="presOf" srcId="{823C7D52-1505-492D-B921-40B909228909}" destId="{76F6A2D4-D404-4EDE-BE34-2E1C500DA531}" srcOrd="0" destOrd="0" presId="urn:microsoft.com/office/officeart/2008/layout/AlternatingHexagons"/>
    <dgm:cxn modelId="{E8AB819E-D122-407C-BF40-16511FA3AF0C}" srcId="{BEF6C667-B798-4B02-8603-50EB8B539EB7}" destId="{DEBF5996-149D-4D25-8610-49C96B04663A}" srcOrd="2" destOrd="0" parTransId="{D0792992-ADF1-42A1-9CA3-C333660EE90F}" sibTransId="{F45F8006-232F-4B62-B7CA-0931BCA690FD}"/>
    <dgm:cxn modelId="{E429D7DA-7EED-4567-B208-44FB51401F94}" srcId="{99D4B800-EDED-42B3-B484-2D58550387D7}" destId="{BEF6C667-B798-4B02-8603-50EB8B539EB7}" srcOrd="0" destOrd="0" parTransId="{5BA9A2C9-47C2-425D-AC68-BC466FA694F2}" sibTransId="{669E559A-54E5-4DC4-A44C-EC3E449362EE}"/>
    <dgm:cxn modelId="{09B67094-03A7-4745-9B93-8BF89FF4D613}" srcId="{0CCA533F-EB8E-417A-9452-1599F0C8A64B}" destId="{397826B9-3191-4795-B010-3620F6D83907}" srcOrd="0" destOrd="0" parTransId="{1E26B037-2C94-44FF-A43C-FA2D284BF884}" sibTransId="{94ADDE70-8FF7-44D8-82FE-E31F4650CBAF}"/>
    <dgm:cxn modelId="{3BF44689-7EC9-49CF-8AC4-9710FDC5DC4E}" srcId="{99D4B800-EDED-42B3-B484-2D58550387D7}" destId="{0CCA533F-EB8E-417A-9452-1599F0C8A64B}" srcOrd="1" destOrd="0" parTransId="{17E30F5B-D67D-4AF8-8F88-F9F84E7C1E8E}" sibTransId="{66CD00FE-7CF2-40A5-9FFF-220AC9FE5CCF}"/>
    <dgm:cxn modelId="{97A81403-084A-418D-98AF-8502E66A0076}" type="presOf" srcId="{0CCA533F-EB8E-417A-9452-1599F0C8A64B}" destId="{C11CACB5-FB25-411B-800C-CE304C8386FC}" srcOrd="0" destOrd="0" presId="urn:microsoft.com/office/officeart/2008/layout/AlternatingHexagons"/>
    <dgm:cxn modelId="{8083AEEA-7F6F-416D-88F5-CB2FAB68EE58}" srcId="{BEF6C667-B798-4B02-8603-50EB8B539EB7}" destId="{400EC30E-B95D-4B74-9EF3-80BE7EDBA189}" srcOrd="3" destOrd="0" parTransId="{B286B8B3-AC7D-4B7F-BD3C-E74E8937C75E}" sibTransId="{FF2A0885-20D4-446D-8C5F-C8F4EF2A24F6}"/>
    <dgm:cxn modelId="{2C445FAD-6763-41FE-BF3A-13FFE3B5EA3C}" type="presOf" srcId="{669E559A-54E5-4DC4-A44C-EC3E449362EE}" destId="{B5AD168F-28FF-495B-8CDE-DCF99D9E74E2}" srcOrd="0" destOrd="0" presId="urn:microsoft.com/office/officeart/2008/layout/AlternatingHexagons"/>
    <dgm:cxn modelId="{ECAA259D-E806-46F0-BED0-DC2F48BE4145}" srcId="{BEF6C667-B798-4B02-8603-50EB8B539EB7}" destId="{823C7D52-1505-492D-B921-40B909228909}" srcOrd="0" destOrd="0" parTransId="{1727A4CC-AC07-475D-BA88-9B01B9111EA5}" sibTransId="{97086FBC-2173-4617-8D53-02E48FA599A0}"/>
    <dgm:cxn modelId="{7472A71A-76BA-48AE-8029-F61DDFE72773}" type="presOf" srcId="{3CB7DCE5-35BA-48F8-8FBB-D981038BB0B3}" destId="{B29EBF3D-C8C3-47C3-BBA4-8FE9782A7D6D}" srcOrd="0" destOrd="1" presId="urn:microsoft.com/office/officeart/2008/layout/AlternatingHexagons"/>
    <dgm:cxn modelId="{9C3D2557-313C-480F-AC76-BB33A9702CC5}" type="presOf" srcId="{BEF6C667-B798-4B02-8603-50EB8B539EB7}" destId="{26D46999-EFB2-4BF9-ACB6-0154ACAA0E00}" srcOrd="0" destOrd="0" presId="urn:microsoft.com/office/officeart/2008/layout/AlternatingHexagons"/>
    <dgm:cxn modelId="{C32F47B4-ED3D-4227-80A5-F1B52BC0044F}" type="presOf" srcId="{99D4B800-EDED-42B3-B484-2D58550387D7}" destId="{2BC25DA3-F7DA-4D5F-A60B-72138A203903}" srcOrd="0" destOrd="0" presId="urn:microsoft.com/office/officeart/2008/layout/AlternatingHexagons"/>
    <dgm:cxn modelId="{6190C4CD-54D9-4F06-BEF6-C846EA5FC7FA}" type="presParOf" srcId="{2BC25DA3-F7DA-4D5F-A60B-72138A203903}" destId="{E651C497-976B-445D-AF57-9541B80C5535}" srcOrd="0" destOrd="0" presId="urn:microsoft.com/office/officeart/2008/layout/AlternatingHexagons"/>
    <dgm:cxn modelId="{B821877F-204D-4A2A-A619-7E2BD54A091E}" type="presParOf" srcId="{E651C497-976B-445D-AF57-9541B80C5535}" destId="{26D46999-EFB2-4BF9-ACB6-0154ACAA0E00}" srcOrd="0" destOrd="0" presId="urn:microsoft.com/office/officeart/2008/layout/AlternatingHexagons"/>
    <dgm:cxn modelId="{180C5AAE-A1F8-4510-B336-C2FCD198F364}" type="presParOf" srcId="{E651C497-976B-445D-AF57-9541B80C5535}" destId="{76F6A2D4-D404-4EDE-BE34-2E1C500DA531}" srcOrd="1" destOrd="0" presId="urn:microsoft.com/office/officeart/2008/layout/AlternatingHexagons"/>
    <dgm:cxn modelId="{2870F714-C731-4F70-B619-3A064AA70683}" type="presParOf" srcId="{E651C497-976B-445D-AF57-9541B80C5535}" destId="{504D68C5-36DE-4208-86A4-4B0307741672}" srcOrd="2" destOrd="0" presId="urn:microsoft.com/office/officeart/2008/layout/AlternatingHexagons"/>
    <dgm:cxn modelId="{C7B92308-B954-435F-ACE8-186AAC56C304}" type="presParOf" srcId="{E651C497-976B-445D-AF57-9541B80C5535}" destId="{794FBC11-0031-4CDE-88E5-648FB4773605}" srcOrd="3" destOrd="0" presId="urn:microsoft.com/office/officeart/2008/layout/AlternatingHexagons"/>
    <dgm:cxn modelId="{4B310B1E-0104-4088-85F7-251436567A40}" type="presParOf" srcId="{E651C497-976B-445D-AF57-9541B80C5535}" destId="{B5AD168F-28FF-495B-8CDE-DCF99D9E74E2}" srcOrd="4" destOrd="0" presId="urn:microsoft.com/office/officeart/2008/layout/AlternatingHexagons"/>
    <dgm:cxn modelId="{EBEFEE54-3F5F-43D6-ABD2-60EAC781B9DD}" type="presParOf" srcId="{2BC25DA3-F7DA-4D5F-A60B-72138A203903}" destId="{388CEBB4-F7D4-4067-A819-AE1B259D5612}" srcOrd="1" destOrd="0" presId="urn:microsoft.com/office/officeart/2008/layout/AlternatingHexagons"/>
    <dgm:cxn modelId="{29C50B6B-3FA6-4F5E-87B4-22E0E1C73E36}" type="presParOf" srcId="{2BC25DA3-F7DA-4D5F-A60B-72138A203903}" destId="{2A45D1B8-5EBA-4C4B-A7AF-39D8D483A505}" srcOrd="2" destOrd="0" presId="urn:microsoft.com/office/officeart/2008/layout/AlternatingHexagons"/>
    <dgm:cxn modelId="{F8B32CF6-808A-4E2D-B853-6A60F6434D92}" type="presParOf" srcId="{2A45D1B8-5EBA-4C4B-A7AF-39D8D483A505}" destId="{C11CACB5-FB25-411B-800C-CE304C8386FC}" srcOrd="0" destOrd="0" presId="urn:microsoft.com/office/officeart/2008/layout/AlternatingHexagons"/>
    <dgm:cxn modelId="{AB912E2C-020F-49F5-9B60-622DCBC7F779}" type="presParOf" srcId="{2A45D1B8-5EBA-4C4B-A7AF-39D8D483A505}" destId="{B29EBF3D-C8C3-47C3-BBA4-8FE9782A7D6D}" srcOrd="1" destOrd="0" presId="urn:microsoft.com/office/officeart/2008/layout/AlternatingHexagons"/>
    <dgm:cxn modelId="{0A9F60FA-2502-4806-9837-4DEA918345D4}" type="presParOf" srcId="{2A45D1B8-5EBA-4C4B-A7AF-39D8D483A505}" destId="{E7777859-EC1C-4567-B44A-9805BC340D09}" srcOrd="2" destOrd="0" presId="urn:microsoft.com/office/officeart/2008/layout/AlternatingHexagons"/>
    <dgm:cxn modelId="{70561C5A-8DF5-4A7B-944E-016380C519F4}" type="presParOf" srcId="{2A45D1B8-5EBA-4C4B-A7AF-39D8D483A505}" destId="{1B267B36-3550-4847-8B8A-ECBD0E0606B6}" srcOrd="3" destOrd="0" presId="urn:microsoft.com/office/officeart/2008/layout/AlternatingHexagons"/>
    <dgm:cxn modelId="{EF12188C-D80E-4E35-A7BF-18D08BD63FD0}" type="presParOf" srcId="{2A45D1B8-5EBA-4C4B-A7AF-39D8D483A505}" destId="{8456AA4C-8EAB-42A7-A32B-86200F6FE08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081BEF-7D6F-415D-950A-F366A0FACB2F}" type="doc">
      <dgm:prSet loTypeId="urn:microsoft.com/office/officeart/2008/layout/VerticalCurvedList" loCatId="list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065CB38E-4075-40D2-8E62-D72CB26A379A}">
      <dgm:prSet phldrT="[Texto]"/>
      <dgm:spPr/>
      <dgm:t>
        <a:bodyPr/>
        <a:lstStyle/>
        <a:p>
          <a:r>
            <a:rPr lang="pt-BR" dirty="0" smtClean="0"/>
            <a:t>Gestão online via web com todos os dados do sistema de IP</a:t>
          </a:r>
          <a:endParaRPr lang="pt-BR" dirty="0"/>
        </a:p>
      </dgm:t>
    </dgm:pt>
    <dgm:pt modelId="{D53B5C36-D046-4769-BF31-68C2C701E8FE}" type="parTrans" cxnId="{DFA975D0-F84A-4DF3-B41E-A2723111F185}">
      <dgm:prSet/>
      <dgm:spPr/>
      <dgm:t>
        <a:bodyPr/>
        <a:lstStyle/>
        <a:p>
          <a:endParaRPr lang="pt-BR"/>
        </a:p>
      </dgm:t>
    </dgm:pt>
    <dgm:pt modelId="{5DFDE11F-023B-440E-ADC8-2E8EC884AB4D}" type="sibTrans" cxnId="{DFA975D0-F84A-4DF3-B41E-A2723111F185}">
      <dgm:prSet/>
      <dgm:spPr/>
      <dgm:t>
        <a:bodyPr/>
        <a:lstStyle/>
        <a:p>
          <a:endParaRPr lang="pt-BR"/>
        </a:p>
      </dgm:t>
    </dgm:pt>
    <dgm:pt modelId="{BDC51453-D297-4E1D-98E3-43878D655429}">
      <dgm:prSet phldrT="[Texto]"/>
      <dgm:spPr/>
      <dgm:t>
        <a:bodyPr/>
        <a:lstStyle/>
        <a:p>
          <a:r>
            <a:rPr lang="pt-BR" dirty="0" smtClean="0"/>
            <a:t>Plataforma </a:t>
          </a:r>
          <a:r>
            <a:rPr lang="pt-BR" dirty="0" err="1" smtClean="0"/>
            <a:t>geo-referenciada</a:t>
          </a:r>
          <a:r>
            <a:rPr lang="pt-BR" dirty="0" smtClean="0"/>
            <a:t> (Google </a:t>
          </a:r>
          <a:r>
            <a:rPr lang="pt-BR" dirty="0" err="1" smtClean="0"/>
            <a:t>Maps</a:t>
          </a:r>
          <a:r>
            <a:rPr lang="pt-BR" dirty="0" smtClean="0"/>
            <a:t> ou Google Earth) dos pontos de IP</a:t>
          </a:r>
          <a:endParaRPr lang="pt-BR" dirty="0"/>
        </a:p>
      </dgm:t>
    </dgm:pt>
    <dgm:pt modelId="{237DA641-0CEB-4A8A-AC5A-88AC8C7D83B0}" type="parTrans" cxnId="{4A062BD7-BE36-4370-A18B-AF1962748914}">
      <dgm:prSet/>
      <dgm:spPr/>
      <dgm:t>
        <a:bodyPr/>
        <a:lstStyle/>
        <a:p>
          <a:endParaRPr lang="pt-BR"/>
        </a:p>
      </dgm:t>
    </dgm:pt>
    <dgm:pt modelId="{D6FC1BE3-8510-4F0E-AE56-C9FD9BF530A1}" type="sibTrans" cxnId="{4A062BD7-BE36-4370-A18B-AF1962748914}">
      <dgm:prSet/>
      <dgm:spPr/>
      <dgm:t>
        <a:bodyPr/>
        <a:lstStyle/>
        <a:p>
          <a:endParaRPr lang="pt-BR"/>
        </a:p>
      </dgm:t>
    </dgm:pt>
    <dgm:pt modelId="{2E614AA6-A1AB-4459-AF33-593A2C880F49}">
      <dgm:prSet phldrT="[Texto]"/>
      <dgm:spPr/>
      <dgm:t>
        <a:bodyPr/>
        <a:lstStyle/>
        <a:p>
          <a:r>
            <a:rPr lang="pt-BR" dirty="0" smtClean="0"/>
            <a:t>Controle das falhas das luminárias</a:t>
          </a:r>
          <a:endParaRPr lang="pt-BR" dirty="0"/>
        </a:p>
      </dgm:t>
    </dgm:pt>
    <dgm:pt modelId="{5EF99D54-50BE-45B1-AB20-B6252394BAC2}" type="parTrans" cxnId="{A18E18C5-CFC4-478F-9225-1DB0D2F61888}">
      <dgm:prSet/>
      <dgm:spPr/>
      <dgm:t>
        <a:bodyPr/>
        <a:lstStyle/>
        <a:p>
          <a:endParaRPr lang="pt-BR"/>
        </a:p>
      </dgm:t>
    </dgm:pt>
    <dgm:pt modelId="{15DB7EA6-5830-4296-B4FD-0E9C29D44532}" type="sibTrans" cxnId="{A18E18C5-CFC4-478F-9225-1DB0D2F61888}">
      <dgm:prSet/>
      <dgm:spPr/>
      <dgm:t>
        <a:bodyPr/>
        <a:lstStyle/>
        <a:p>
          <a:endParaRPr lang="pt-BR"/>
        </a:p>
      </dgm:t>
    </dgm:pt>
    <dgm:pt modelId="{C3303774-E44D-4F22-BFC4-7EDBF6A89B86}">
      <dgm:prSet phldrT="[Texto]"/>
      <dgm:spPr/>
      <dgm:t>
        <a:bodyPr/>
        <a:lstStyle/>
        <a:p>
          <a:r>
            <a:rPr lang="pt-BR" dirty="0" smtClean="0"/>
            <a:t>Gestão de estoque de materiais para IP, evitando perdas e fraudes</a:t>
          </a:r>
          <a:endParaRPr lang="pt-BR" dirty="0"/>
        </a:p>
      </dgm:t>
    </dgm:pt>
    <dgm:pt modelId="{5F962FD5-F336-4467-815D-40A7B824A24A}" type="sibTrans" cxnId="{5CF63C9A-D3B2-4EDD-8C63-F749A95F405A}">
      <dgm:prSet/>
      <dgm:spPr/>
      <dgm:t>
        <a:bodyPr/>
        <a:lstStyle/>
        <a:p>
          <a:endParaRPr lang="pt-BR"/>
        </a:p>
      </dgm:t>
    </dgm:pt>
    <dgm:pt modelId="{50C93CDE-8590-4FBC-BE91-C8FDDF8777F3}" type="parTrans" cxnId="{5CF63C9A-D3B2-4EDD-8C63-F749A95F405A}">
      <dgm:prSet/>
      <dgm:spPr/>
      <dgm:t>
        <a:bodyPr/>
        <a:lstStyle/>
        <a:p>
          <a:endParaRPr lang="pt-BR"/>
        </a:p>
      </dgm:t>
    </dgm:pt>
    <dgm:pt modelId="{A93F5579-C967-4DB2-93F7-999CABC4E1C1}">
      <dgm:prSet phldrT="[Texto]"/>
      <dgm:spPr/>
      <dgm:t>
        <a:bodyPr/>
        <a:lstStyle/>
        <a:p>
          <a:r>
            <a:rPr lang="pt-BR" dirty="0" smtClean="0"/>
            <a:t>Sistema de acompanhamento de execução da manutenção</a:t>
          </a:r>
          <a:endParaRPr lang="pt-BR" dirty="0"/>
        </a:p>
      </dgm:t>
    </dgm:pt>
    <dgm:pt modelId="{6FAA71CD-767E-4E8F-B2A2-88CA0A3BEE3B}" type="parTrans" cxnId="{345F1BD8-67D2-48D8-BABE-84B49CF979F6}">
      <dgm:prSet/>
      <dgm:spPr/>
      <dgm:t>
        <a:bodyPr/>
        <a:lstStyle/>
        <a:p>
          <a:endParaRPr lang="pt-BR"/>
        </a:p>
      </dgm:t>
    </dgm:pt>
    <dgm:pt modelId="{E6F12536-2E05-4F18-9996-D408B5358C26}" type="sibTrans" cxnId="{345F1BD8-67D2-48D8-BABE-84B49CF979F6}">
      <dgm:prSet/>
      <dgm:spPr/>
      <dgm:t>
        <a:bodyPr/>
        <a:lstStyle/>
        <a:p>
          <a:endParaRPr lang="pt-BR"/>
        </a:p>
      </dgm:t>
    </dgm:pt>
    <dgm:pt modelId="{3CE87EA9-D434-4024-9512-35E5A2887D10}" type="pres">
      <dgm:prSet presAssocID="{CE081BEF-7D6F-415D-950A-F366A0FACB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2BCED21F-32D6-46A0-AB85-678E1CF04BD9}" type="pres">
      <dgm:prSet presAssocID="{CE081BEF-7D6F-415D-950A-F366A0FACB2F}" presName="Name1" presStyleCnt="0"/>
      <dgm:spPr/>
    </dgm:pt>
    <dgm:pt modelId="{B92A7DA7-ADAD-4E13-B72A-59AC1CC32E0A}" type="pres">
      <dgm:prSet presAssocID="{CE081BEF-7D6F-415D-950A-F366A0FACB2F}" presName="cycle" presStyleCnt="0"/>
      <dgm:spPr/>
    </dgm:pt>
    <dgm:pt modelId="{435F9AA0-16B3-444D-B52E-7EAE62C9CE76}" type="pres">
      <dgm:prSet presAssocID="{CE081BEF-7D6F-415D-950A-F366A0FACB2F}" presName="srcNode" presStyleLbl="node1" presStyleIdx="0" presStyleCnt="5"/>
      <dgm:spPr/>
    </dgm:pt>
    <dgm:pt modelId="{A09558CA-4F38-4FE4-BEF2-643E56D731BC}" type="pres">
      <dgm:prSet presAssocID="{CE081BEF-7D6F-415D-950A-F366A0FACB2F}" presName="conn" presStyleLbl="parChTrans1D2" presStyleIdx="0" presStyleCnt="1"/>
      <dgm:spPr/>
      <dgm:t>
        <a:bodyPr/>
        <a:lstStyle/>
        <a:p>
          <a:endParaRPr lang="pt-BR"/>
        </a:p>
      </dgm:t>
    </dgm:pt>
    <dgm:pt modelId="{5D6204ED-D5BE-44FE-A8A4-FD465B33057C}" type="pres">
      <dgm:prSet presAssocID="{CE081BEF-7D6F-415D-950A-F366A0FACB2F}" presName="extraNode" presStyleLbl="node1" presStyleIdx="0" presStyleCnt="5"/>
      <dgm:spPr/>
    </dgm:pt>
    <dgm:pt modelId="{383AC25A-8C79-481F-9C5D-69B8660A763B}" type="pres">
      <dgm:prSet presAssocID="{CE081BEF-7D6F-415D-950A-F366A0FACB2F}" presName="dstNode" presStyleLbl="node1" presStyleIdx="0" presStyleCnt="5"/>
      <dgm:spPr/>
    </dgm:pt>
    <dgm:pt modelId="{5321D171-9BB3-45FE-B3C4-28F2C68A74E9}" type="pres">
      <dgm:prSet presAssocID="{065CB38E-4075-40D2-8E62-D72CB26A379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45FA485-E486-410F-A25F-524BC6716530}" type="pres">
      <dgm:prSet presAssocID="{065CB38E-4075-40D2-8E62-D72CB26A379A}" presName="accent_1" presStyleCnt="0"/>
      <dgm:spPr/>
    </dgm:pt>
    <dgm:pt modelId="{FE9D9E88-FEF5-4C22-B0CA-713854383050}" type="pres">
      <dgm:prSet presAssocID="{065CB38E-4075-40D2-8E62-D72CB26A379A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8100">
          <a:solidFill>
            <a:schemeClr val="accent5">
              <a:lumMod val="75000"/>
            </a:schemeClr>
          </a:solidFill>
        </a:ln>
      </dgm:spPr>
    </dgm:pt>
    <dgm:pt modelId="{B42939F0-CAE6-445F-84C6-13F9412DA798}" type="pres">
      <dgm:prSet presAssocID="{BDC51453-D297-4E1D-98E3-43878D65542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87649F-04C2-432B-AA0F-5636E1CC53AA}" type="pres">
      <dgm:prSet presAssocID="{BDC51453-D297-4E1D-98E3-43878D655429}" presName="accent_2" presStyleCnt="0"/>
      <dgm:spPr/>
    </dgm:pt>
    <dgm:pt modelId="{4A75A367-14BE-453F-BD55-6B671A48C34F}" type="pres">
      <dgm:prSet presAssocID="{BDC51453-D297-4E1D-98E3-43878D655429}" presName="accentRepeatNode" presStyleLbl="solidFgAcc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</dgm:spPr>
    </dgm:pt>
    <dgm:pt modelId="{AFCE6ABA-30B5-4B18-A946-715FA14CFE72}" type="pres">
      <dgm:prSet presAssocID="{2E614AA6-A1AB-4459-AF33-593A2C880F4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4EF6EE6-40B1-4670-9A42-0B716E204A66}" type="pres">
      <dgm:prSet presAssocID="{2E614AA6-A1AB-4459-AF33-593A2C880F49}" presName="accent_3" presStyleCnt="0"/>
      <dgm:spPr/>
    </dgm:pt>
    <dgm:pt modelId="{E06F6FC5-CFCA-47BE-803A-AA68B8ABF610}" type="pres">
      <dgm:prSet presAssocID="{2E614AA6-A1AB-4459-AF33-593A2C880F49}" presName="accentRepeatNode" presStyleLbl="solidFgAcc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</dgm:spPr>
    </dgm:pt>
    <dgm:pt modelId="{3BAD5364-987A-4941-94EA-DE4DDDE81A71}" type="pres">
      <dgm:prSet presAssocID="{C3303774-E44D-4F22-BFC4-7EDBF6A89B8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7EAB45-D862-46BA-8A5B-C03E78B400C9}" type="pres">
      <dgm:prSet presAssocID="{C3303774-E44D-4F22-BFC4-7EDBF6A89B86}" presName="accent_4" presStyleCnt="0"/>
      <dgm:spPr/>
    </dgm:pt>
    <dgm:pt modelId="{EE9F8E7C-3EC5-4F1C-9CEB-3DA558D93EE4}" type="pres">
      <dgm:prSet presAssocID="{C3303774-E44D-4F22-BFC4-7EDBF6A89B86}" presName="accentRepeatNode" presStyleLbl="solidFgAcc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chemeClr val="accent5">
              <a:lumMod val="75000"/>
            </a:schemeClr>
          </a:solidFill>
        </a:ln>
      </dgm:spPr>
    </dgm:pt>
    <dgm:pt modelId="{1587B2C8-C638-42DD-9FA0-63109C2CBCF4}" type="pres">
      <dgm:prSet presAssocID="{A93F5579-C967-4DB2-93F7-999CABC4E1C1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8143186-B916-4762-9FCB-DB5FDF6C19FC}" type="pres">
      <dgm:prSet presAssocID="{A93F5579-C967-4DB2-93F7-999CABC4E1C1}" presName="accent_5" presStyleCnt="0"/>
      <dgm:spPr/>
    </dgm:pt>
    <dgm:pt modelId="{9993BC85-3582-40EC-9556-65A4A7B7BADE}" type="pres">
      <dgm:prSet presAssocID="{A93F5579-C967-4DB2-93F7-999CABC4E1C1}" presName="accentRepeatNode" presStyleLbl="solidFgAcc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</dgm:spPr>
    </dgm:pt>
  </dgm:ptLst>
  <dgm:cxnLst>
    <dgm:cxn modelId="{97651AD5-13BC-450F-8D01-433877A7D3FF}" type="presOf" srcId="{065CB38E-4075-40D2-8E62-D72CB26A379A}" destId="{5321D171-9BB3-45FE-B3C4-28F2C68A74E9}" srcOrd="0" destOrd="0" presId="urn:microsoft.com/office/officeart/2008/layout/VerticalCurvedList"/>
    <dgm:cxn modelId="{EE107D9D-9CEC-4E3B-967E-E6D931C2B894}" type="presOf" srcId="{C3303774-E44D-4F22-BFC4-7EDBF6A89B86}" destId="{3BAD5364-987A-4941-94EA-DE4DDDE81A71}" srcOrd="0" destOrd="0" presId="urn:microsoft.com/office/officeart/2008/layout/VerticalCurvedList"/>
    <dgm:cxn modelId="{20114113-4D49-4D76-AD26-232ABB21B2F3}" type="presOf" srcId="{A93F5579-C967-4DB2-93F7-999CABC4E1C1}" destId="{1587B2C8-C638-42DD-9FA0-63109C2CBCF4}" srcOrd="0" destOrd="0" presId="urn:microsoft.com/office/officeart/2008/layout/VerticalCurvedList"/>
    <dgm:cxn modelId="{EE04606B-6F4F-4CBC-A0A4-5419C5978538}" type="presOf" srcId="{BDC51453-D297-4E1D-98E3-43878D655429}" destId="{B42939F0-CAE6-445F-84C6-13F9412DA798}" srcOrd="0" destOrd="0" presId="urn:microsoft.com/office/officeart/2008/layout/VerticalCurvedList"/>
    <dgm:cxn modelId="{5CF63C9A-D3B2-4EDD-8C63-F749A95F405A}" srcId="{CE081BEF-7D6F-415D-950A-F366A0FACB2F}" destId="{C3303774-E44D-4F22-BFC4-7EDBF6A89B86}" srcOrd="3" destOrd="0" parTransId="{50C93CDE-8590-4FBC-BE91-C8FDDF8777F3}" sibTransId="{5F962FD5-F336-4467-815D-40A7B824A24A}"/>
    <dgm:cxn modelId="{D12C11DE-7991-4DF4-AE4A-294A13D57B0A}" type="presOf" srcId="{CE081BEF-7D6F-415D-950A-F366A0FACB2F}" destId="{3CE87EA9-D434-4024-9512-35E5A2887D10}" srcOrd="0" destOrd="0" presId="urn:microsoft.com/office/officeart/2008/layout/VerticalCurvedList"/>
    <dgm:cxn modelId="{DFA975D0-F84A-4DF3-B41E-A2723111F185}" srcId="{CE081BEF-7D6F-415D-950A-F366A0FACB2F}" destId="{065CB38E-4075-40D2-8E62-D72CB26A379A}" srcOrd="0" destOrd="0" parTransId="{D53B5C36-D046-4769-BF31-68C2C701E8FE}" sibTransId="{5DFDE11F-023B-440E-ADC8-2E8EC884AB4D}"/>
    <dgm:cxn modelId="{38687321-838C-40C3-A6C9-4F9F6858292B}" type="presOf" srcId="{5DFDE11F-023B-440E-ADC8-2E8EC884AB4D}" destId="{A09558CA-4F38-4FE4-BEF2-643E56D731BC}" srcOrd="0" destOrd="0" presId="urn:microsoft.com/office/officeart/2008/layout/VerticalCurvedList"/>
    <dgm:cxn modelId="{A18E18C5-CFC4-478F-9225-1DB0D2F61888}" srcId="{CE081BEF-7D6F-415D-950A-F366A0FACB2F}" destId="{2E614AA6-A1AB-4459-AF33-593A2C880F49}" srcOrd="2" destOrd="0" parTransId="{5EF99D54-50BE-45B1-AB20-B6252394BAC2}" sibTransId="{15DB7EA6-5830-4296-B4FD-0E9C29D44532}"/>
    <dgm:cxn modelId="{4A062BD7-BE36-4370-A18B-AF1962748914}" srcId="{CE081BEF-7D6F-415D-950A-F366A0FACB2F}" destId="{BDC51453-D297-4E1D-98E3-43878D655429}" srcOrd="1" destOrd="0" parTransId="{237DA641-0CEB-4A8A-AC5A-88AC8C7D83B0}" sibTransId="{D6FC1BE3-8510-4F0E-AE56-C9FD9BF530A1}"/>
    <dgm:cxn modelId="{7C0BE064-7104-4983-B342-748B34D25D94}" type="presOf" srcId="{2E614AA6-A1AB-4459-AF33-593A2C880F49}" destId="{AFCE6ABA-30B5-4B18-A946-715FA14CFE72}" srcOrd="0" destOrd="0" presId="urn:microsoft.com/office/officeart/2008/layout/VerticalCurvedList"/>
    <dgm:cxn modelId="{345F1BD8-67D2-48D8-BABE-84B49CF979F6}" srcId="{CE081BEF-7D6F-415D-950A-F366A0FACB2F}" destId="{A93F5579-C967-4DB2-93F7-999CABC4E1C1}" srcOrd="4" destOrd="0" parTransId="{6FAA71CD-767E-4E8F-B2A2-88CA0A3BEE3B}" sibTransId="{E6F12536-2E05-4F18-9996-D408B5358C26}"/>
    <dgm:cxn modelId="{B1A08C09-82FD-419A-8FF0-FCF526A6FE09}" type="presParOf" srcId="{3CE87EA9-D434-4024-9512-35E5A2887D10}" destId="{2BCED21F-32D6-46A0-AB85-678E1CF04BD9}" srcOrd="0" destOrd="0" presId="urn:microsoft.com/office/officeart/2008/layout/VerticalCurvedList"/>
    <dgm:cxn modelId="{B7C7F692-B96E-4115-B34C-AF553085F280}" type="presParOf" srcId="{2BCED21F-32D6-46A0-AB85-678E1CF04BD9}" destId="{B92A7DA7-ADAD-4E13-B72A-59AC1CC32E0A}" srcOrd="0" destOrd="0" presId="urn:microsoft.com/office/officeart/2008/layout/VerticalCurvedList"/>
    <dgm:cxn modelId="{A6CEE4A7-296E-4223-89D4-64D8559BC424}" type="presParOf" srcId="{B92A7DA7-ADAD-4E13-B72A-59AC1CC32E0A}" destId="{435F9AA0-16B3-444D-B52E-7EAE62C9CE76}" srcOrd="0" destOrd="0" presId="urn:microsoft.com/office/officeart/2008/layout/VerticalCurvedList"/>
    <dgm:cxn modelId="{29F1D2D2-50BC-46E9-ACBC-87A00AB1349B}" type="presParOf" srcId="{B92A7DA7-ADAD-4E13-B72A-59AC1CC32E0A}" destId="{A09558CA-4F38-4FE4-BEF2-643E56D731BC}" srcOrd="1" destOrd="0" presId="urn:microsoft.com/office/officeart/2008/layout/VerticalCurvedList"/>
    <dgm:cxn modelId="{686E6EC6-BA02-4184-A1F2-6FBBDF015C51}" type="presParOf" srcId="{B92A7DA7-ADAD-4E13-B72A-59AC1CC32E0A}" destId="{5D6204ED-D5BE-44FE-A8A4-FD465B33057C}" srcOrd="2" destOrd="0" presId="urn:microsoft.com/office/officeart/2008/layout/VerticalCurvedList"/>
    <dgm:cxn modelId="{0117FAFF-25E3-4CEB-95AB-4733583E1E26}" type="presParOf" srcId="{B92A7DA7-ADAD-4E13-B72A-59AC1CC32E0A}" destId="{383AC25A-8C79-481F-9C5D-69B8660A763B}" srcOrd="3" destOrd="0" presId="urn:microsoft.com/office/officeart/2008/layout/VerticalCurvedList"/>
    <dgm:cxn modelId="{68A5DB89-6819-49CB-A238-54324CD55D1C}" type="presParOf" srcId="{2BCED21F-32D6-46A0-AB85-678E1CF04BD9}" destId="{5321D171-9BB3-45FE-B3C4-28F2C68A74E9}" srcOrd="1" destOrd="0" presId="urn:microsoft.com/office/officeart/2008/layout/VerticalCurvedList"/>
    <dgm:cxn modelId="{557F8BA2-CF9D-465F-BB52-35157B48E5D0}" type="presParOf" srcId="{2BCED21F-32D6-46A0-AB85-678E1CF04BD9}" destId="{B45FA485-E486-410F-A25F-524BC6716530}" srcOrd="2" destOrd="0" presId="urn:microsoft.com/office/officeart/2008/layout/VerticalCurvedList"/>
    <dgm:cxn modelId="{EBF1DC92-3F6D-4214-A5F8-A35559010147}" type="presParOf" srcId="{B45FA485-E486-410F-A25F-524BC6716530}" destId="{FE9D9E88-FEF5-4C22-B0CA-713854383050}" srcOrd="0" destOrd="0" presId="urn:microsoft.com/office/officeart/2008/layout/VerticalCurvedList"/>
    <dgm:cxn modelId="{EB2EBDC2-D237-46A7-88FB-F4947589F356}" type="presParOf" srcId="{2BCED21F-32D6-46A0-AB85-678E1CF04BD9}" destId="{B42939F0-CAE6-445F-84C6-13F9412DA798}" srcOrd="3" destOrd="0" presId="urn:microsoft.com/office/officeart/2008/layout/VerticalCurvedList"/>
    <dgm:cxn modelId="{3876F993-CC80-4D7F-8635-3EA21439D08E}" type="presParOf" srcId="{2BCED21F-32D6-46A0-AB85-678E1CF04BD9}" destId="{9387649F-04C2-432B-AA0F-5636E1CC53AA}" srcOrd="4" destOrd="0" presId="urn:microsoft.com/office/officeart/2008/layout/VerticalCurvedList"/>
    <dgm:cxn modelId="{6DBAC114-F9B8-481F-B4C1-E26E858AA829}" type="presParOf" srcId="{9387649F-04C2-432B-AA0F-5636E1CC53AA}" destId="{4A75A367-14BE-453F-BD55-6B671A48C34F}" srcOrd="0" destOrd="0" presId="urn:microsoft.com/office/officeart/2008/layout/VerticalCurvedList"/>
    <dgm:cxn modelId="{E6EF6EE9-6F83-48D0-8645-87862435FA6D}" type="presParOf" srcId="{2BCED21F-32D6-46A0-AB85-678E1CF04BD9}" destId="{AFCE6ABA-30B5-4B18-A946-715FA14CFE72}" srcOrd="5" destOrd="0" presId="urn:microsoft.com/office/officeart/2008/layout/VerticalCurvedList"/>
    <dgm:cxn modelId="{A42A8E81-EC23-47C2-8854-4B9D47EEBF75}" type="presParOf" srcId="{2BCED21F-32D6-46A0-AB85-678E1CF04BD9}" destId="{64EF6EE6-40B1-4670-9A42-0B716E204A66}" srcOrd="6" destOrd="0" presId="urn:microsoft.com/office/officeart/2008/layout/VerticalCurvedList"/>
    <dgm:cxn modelId="{11D75BB8-18A4-4A29-92D4-51C8EDACA62B}" type="presParOf" srcId="{64EF6EE6-40B1-4670-9A42-0B716E204A66}" destId="{E06F6FC5-CFCA-47BE-803A-AA68B8ABF610}" srcOrd="0" destOrd="0" presId="urn:microsoft.com/office/officeart/2008/layout/VerticalCurvedList"/>
    <dgm:cxn modelId="{0FBF8326-176A-4B6C-B1CF-49877BDDA0DF}" type="presParOf" srcId="{2BCED21F-32D6-46A0-AB85-678E1CF04BD9}" destId="{3BAD5364-987A-4941-94EA-DE4DDDE81A71}" srcOrd="7" destOrd="0" presId="urn:microsoft.com/office/officeart/2008/layout/VerticalCurvedList"/>
    <dgm:cxn modelId="{41684C7A-8791-43DE-8B8C-6D23F0BFC02F}" type="presParOf" srcId="{2BCED21F-32D6-46A0-AB85-678E1CF04BD9}" destId="{497EAB45-D862-46BA-8A5B-C03E78B400C9}" srcOrd="8" destOrd="0" presId="urn:microsoft.com/office/officeart/2008/layout/VerticalCurvedList"/>
    <dgm:cxn modelId="{531C638C-B1DE-42D2-B541-2DB3486CC5C4}" type="presParOf" srcId="{497EAB45-D862-46BA-8A5B-C03E78B400C9}" destId="{EE9F8E7C-3EC5-4F1C-9CEB-3DA558D93EE4}" srcOrd="0" destOrd="0" presId="urn:microsoft.com/office/officeart/2008/layout/VerticalCurvedList"/>
    <dgm:cxn modelId="{D07AA4A1-06BE-49AA-83AC-632EA1C6F5A7}" type="presParOf" srcId="{2BCED21F-32D6-46A0-AB85-678E1CF04BD9}" destId="{1587B2C8-C638-42DD-9FA0-63109C2CBCF4}" srcOrd="9" destOrd="0" presId="urn:microsoft.com/office/officeart/2008/layout/VerticalCurvedList"/>
    <dgm:cxn modelId="{C710EEE7-9CFC-413F-A5DC-83FD4193E0FF}" type="presParOf" srcId="{2BCED21F-32D6-46A0-AB85-678E1CF04BD9}" destId="{F8143186-B916-4762-9FCB-DB5FDF6C19FC}" srcOrd="10" destOrd="0" presId="urn:microsoft.com/office/officeart/2008/layout/VerticalCurvedList"/>
    <dgm:cxn modelId="{96B7B0CB-C2A8-4C20-9DAE-F789D13A52ED}" type="presParOf" srcId="{F8143186-B916-4762-9FCB-DB5FDF6C19FC}" destId="{9993BC85-3582-40EC-9556-65A4A7B7BAD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081BEF-7D6F-415D-950A-F366A0FACB2F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065CB38E-4075-40D2-8E62-D72CB26A379A}">
      <dgm:prSet phldrT="[Texto]"/>
      <dgm:spPr/>
      <dgm:t>
        <a:bodyPr/>
        <a:lstStyle/>
        <a:p>
          <a:r>
            <a:rPr lang="pt-BR" dirty="0" err="1" smtClean="0"/>
            <a:t>Call</a:t>
          </a:r>
          <a:r>
            <a:rPr lang="pt-BR" dirty="0" smtClean="0"/>
            <a:t> Center (0800) para atendimento de reclamações de falhas e luminosidade, solicitações de novos pontos de iluminação, elogios ao sistema</a:t>
          </a:r>
          <a:endParaRPr lang="pt-BR" dirty="0"/>
        </a:p>
      </dgm:t>
    </dgm:pt>
    <dgm:pt modelId="{D53B5C36-D046-4769-BF31-68C2C701E8FE}" type="parTrans" cxnId="{DFA975D0-F84A-4DF3-B41E-A2723111F185}">
      <dgm:prSet/>
      <dgm:spPr/>
      <dgm:t>
        <a:bodyPr/>
        <a:lstStyle/>
        <a:p>
          <a:endParaRPr lang="pt-BR"/>
        </a:p>
      </dgm:t>
    </dgm:pt>
    <dgm:pt modelId="{5DFDE11F-023B-440E-ADC8-2E8EC884AB4D}" type="sibTrans" cxnId="{DFA975D0-F84A-4DF3-B41E-A2723111F185}">
      <dgm:prSet/>
      <dgm:spPr/>
      <dgm:t>
        <a:bodyPr/>
        <a:lstStyle/>
        <a:p>
          <a:endParaRPr lang="pt-BR"/>
        </a:p>
      </dgm:t>
    </dgm:pt>
    <dgm:pt modelId="{BDC51453-D297-4E1D-98E3-43878D655429}">
      <dgm:prSet phldrT="[Texto]"/>
      <dgm:spPr/>
      <dgm:t>
        <a:bodyPr/>
        <a:lstStyle/>
        <a:p>
          <a:r>
            <a:rPr lang="pt-BR" dirty="0" smtClean="0"/>
            <a:t>Remessa de e-mails, torpedos ou telegramas a todos os Munícipes que ligaram para a linha 0800 informando sobre o andamento de suas solicitações, promovendo uma comunicação positiva entre o Governo e a população</a:t>
          </a:r>
          <a:endParaRPr lang="pt-BR" dirty="0"/>
        </a:p>
      </dgm:t>
    </dgm:pt>
    <dgm:pt modelId="{237DA641-0CEB-4A8A-AC5A-88AC8C7D83B0}" type="parTrans" cxnId="{4A062BD7-BE36-4370-A18B-AF1962748914}">
      <dgm:prSet/>
      <dgm:spPr/>
      <dgm:t>
        <a:bodyPr/>
        <a:lstStyle/>
        <a:p>
          <a:endParaRPr lang="pt-BR"/>
        </a:p>
      </dgm:t>
    </dgm:pt>
    <dgm:pt modelId="{D6FC1BE3-8510-4F0E-AE56-C9FD9BF530A1}" type="sibTrans" cxnId="{4A062BD7-BE36-4370-A18B-AF1962748914}">
      <dgm:prSet/>
      <dgm:spPr/>
      <dgm:t>
        <a:bodyPr/>
        <a:lstStyle/>
        <a:p>
          <a:endParaRPr lang="pt-BR"/>
        </a:p>
      </dgm:t>
    </dgm:pt>
    <dgm:pt modelId="{3CE87EA9-D434-4024-9512-35E5A2887D10}" type="pres">
      <dgm:prSet presAssocID="{CE081BEF-7D6F-415D-950A-F366A0FACB2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t-BR"/>
        </a:p>
      </dgm:t>
    </dgm:pt>
    <dgm:pt modelId="{2BCED21F-32D6-46A0-AB85-678E1CF04BD9}" type="pres">
      <dgm:prSet presAssocID="{CE081BEF-7D6F-415D-950A-F366A0FACB2F}" presName="Name1" presStyleCnt="0"/>
      <dgm:spPr/>
    </dgm:pt>
    <dgm:pt modelId="{B92A7DA7-ADAD-4E13-B72A-59AC1CC32E0A}" type="pres">
      <dgm:prSet presAssocID="{CE081BEF-7D6F-415D-950A-F366A0FACB2F}" presName="cycle" presStyleCnt="0"/>
      <dgm:spPr/>
    </dgm:pt>
    <dgm:pt modelId="{435F9AA0-16B3-444D-B52E-7EAE62C9CE76}" type="pres">
      <dgm:prSet presAssocID="{CE081BEF-7D6F-415D-950A-F366A0FACB2F}" presName="srcNode" presStyleLbl="node1" presStyleIdx="0" presStyleCnt="2"/>
      <dgm:spPr/>
    </dgm:pt>
    <dgm:pt modelId="{A09558CA-4F38-4FE4-BEF2-643E56D731BC}" type="pres">
      <dgm:prSet presAssocID="{CE081BEF-7D6F-415D-950A-F366A0FACB2F}" presName="conn" presStyleLbl="parChTrans1D2" presStyleIdx="0" presStyleCnt="1"/>
      <dgm:spPr/>
      <dgm:t>
        <a:bodyPr/>
        <a:lstStyle/>
        <a:p>
          <a:endParaRPr lang="pt-BR"/>
        </a:p>
      </dgm:t>
    </dgm:pt>
    <dgm:pt modelId="{5D6204ED-D5BE-44FE-A8A4-FD465B33057C}" type="pres">
      <dgm:prSet presAssocID="{CE081BEF-7D6F-415D-950A-F366A0FACB2F}" presName="extraNode" presStyleLbl="node1" presStyleIdx="0" presStyleCnt="2"/>
      <dgm:spPr/>
    </dgm:pt>
    <dgm:pt modelId="{383AC25A-8C79-481F-9C5D-69B8660A763B}" type="pres">
      <dgm:prSet presAssocID="{CE081BEF-7D6F-415D-950A-F366A0FACB2F}" presName="dstNode" presStyleLbl="node1" presStyleIdx="0" presStyleCnt="2"/>
      <dgm:spPr/>
    </dgm:pt>
    <dgm:pt modelId="{5321D171-9BB3-45FE-B3C4-28F2C68A74E9}" type="pres">
      <dgm:prSet presAssocID="{065CB38E-4075-40D2-8E62-D72CB26A379A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45FA485-E486-410F-A25F-524BC6716530}" type="pres">
      <dgm:prSet presAssocID="{065CB38E-4075-40D2-8E62-D72CB26A379A}" presName="accent_1" presStyleCnt="0"/>
      <dgm:spPr/>
    </dgm:pt>
    <dgm:pt modelId="{FE9D9E88-FEF5-4C22-B0CA-713854383050}" type="pres">
      <dgm:prSet presAssocID="{065CB38E-4075-40D2-8E62-D72CB26A379A}" presName="accentRepeatNode" presStyleLbl="solidFgAcc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42939F0-CAE6-445F-84C6-13F9412DA798}" type="pres">
      <dgm:prSet presAssocID="{BDC51453-D297-4E1D-98E3-43878D65542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87649F-04C2-432B-AA0F-5636E1CC53AA}" type="pres">
      <dgm:prSet presAssocID="{BDC51453-D297-4E1D-98E3-43878D655429}" presName="accent_2" presStyleCnt="0"/>
      <dgm:spPr/>
    </dgm:pt>
    <dgm:pt modelId="{4A75A367-14BE-453F-BD55-6B671A48C34F}" type="pres">
      <dgm:prSet presAssocID="{BDC51453-D297-4E1D-98E3-43878D655429}" presName="accentRepeatNode" presStyleLbl="solidFgAcc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</dgm:ptLst>
  <dgm:cxnLst>
    <dgm:cxn modelId="{7675D021-00A2-4FC4-95AD-B494F3EC74ED}" type="presOf" srcId="{BDC51453-D297-4E1D-98E3-43878D655429}" destId="{B42939F0-CAE6-445F-84C6-13F9412DA798}" srcOrd="0" destOrd="0" presId="urn:microsoft.com/office/officeart/2008/layout/VerticalCurvedList"/>
    <dgm:cxn modelId="{DFA975D0-F84A-4DF3-B41E-A2723111F185}" srcId="{CE081BEF-7D6F-415D-950A-F366A0FACB2F}" destId="{065CB38E-4075-40D2-8E62-D72CB26A379A}" srcOrd="0" destOrd="0" parTransId="{D53B5C36-D046-4769-BF31-68C2C701E8FE}" sibTransId="{5DFDE11F-023B-440E-ADC8-2E8EC884AB4D}"/>
    <dgm:cxn modelId="{4A062BD7-BE36-4370-A18B-AF1962748914}" srcId="{CE081BEF-7D6F-415D-950A-F366A0FACB2F}" destId="{BDC51453-D297-4E1D-98E3-43878D655429}" srcOrd="1" destOrd="0" parTransId="{237DA641-0CEB-4A8A-AC5A-88AC8C7D83B0}" sibTransId="{D6FC1BE3-8510-4F0E-AE56-C9FD9BF530A1}"/>
    <dgm:cxn modelId="{88406629-6938-45C3-A56D-809EE3CE5366}" type="presOf" srcId="{065CB38E-4075-40D2-8E62-D72CB26A379A}" destId="{5321D171-9BB3-45FE-B3C4-28F2C68A74E9}" srcOrd="0" destOrd="0" presId="urn:microsoft.com/office/officeart/2008/layout/VerticalCurvedList"/>
    <dgm:cxn modelId="{6FB50E90-2B6F-43F2-AA10-4264000B62B2}" type="presOf" srcId="{CE081BEF-7D6F-415D-950A-F366A0FACB2F}" destId="{3CE87EA9-D434-4024-9512-35E5A2887D10}" srcOrd="0" destOrd="0" presId="urn:microsoft.com/office/officeart/2008/layout/VerticalCurvedList"/>
    <dgm:cxn modelId="{56AE8885-35B8-4FF3-B792-294B2801AA71}" type="presOf" srcId="{5DFDE11F-023B-440E-ADC8-2E8EC884AB4D}" destId="{A09558CA-4F38-4FE4-BEF2-643E56D731BC}" srcOrd="0" destOrd="0" presId="urn:microsoft.com/office/officeart/2008/layout/VerticalCurvedList"/>
    <dgm:cxn modelId="{0384D059-6AF6-4FD3-9F1D-F93D1CF5CE3A}" type="presParOf" srcId="{3CE87EA9-D434-4024-9512-35E5A2887D10}" destId="{2BCED21F-32D6-46A0-AB85-678E1CF04BD9}" srcOrd="0" destOrd="0" presId="urn:microsoft.com/office/officeart/2008/layout/VerticalCurvedList"/>
    <dgm:cxn modelId="{3378920E-A20F-4B2A-A06F-26385C79F27C}" type="presParOf" srcId="{2BCED21F-32D6-46A0-AB85-678E1CF04BD9}" destId="{B92A7DA7-ADAD-4E13-B72A-59AC1CC32E0A}" srcOrd="0" destOrd="0" presId="urn:microsoft.com/office/officeart/2008/layout/VerticalCurvedList"/>
    <dgm:cxn modelId="{87B3217F-DB86-4498-9807-A12A5C8F40D5}" type="presParOf" srcId="{B92A7DA7-ADAD-4E13-B72A-59AC1CC32E0A}" destId="{435F9AA0-16B3-444D-B52E-7EAE62C9CE76}" srcOrd="0" destOrd="0" presId="urn:microsoft.com/office/officeart/2008/layout/VerticalCurvedList"/>
    <dgm:cxn modelId="{92A4A2A5-020F-458E-A325-4A19B2131093}" type="presParOf" srcId="{B92A7DA7-ADAD-4E13-B72A-59AC1CC32E0A}" destId="{A09558CA-4F38-4FE4-BEF2-643E56D731BC}" srcOrd="1" destOrd="0" presId="urn:microsoft.com/office/officeart/2008/layout/VerticalCurvedList"/>
    <dgm:cxn modelId="{D6A97A59-6AE7-49E4-8249-4CFB54077ABB}" type="presParOf" srcId="{B92A7DA7-ADAD-4E13-B72A-59AC1CC32E0A}" destId="{5D6204ED-D5BE-44FE-A8A4-FD465B33057C}" srcOrd="2" destOrd="0" presId="urn:microsoft.com/office/officeart/2008/layout/VerticalCurvedList"/>
    <dgm:cxn modelId="{46C99BCA-D122-4722-A65A-A022BEBED63F}" type="presParOf" srcId="{B92A7DA7-ADAD-4E13-B72A-59AC1CC32E0A}" destId="{383AC25A-8C79-481F-9C5D-69B8660A763B}" srcOrd="3" destOrd="0" presId="urn:microsoft.com/office/officeart/2008/layout/VerticalCurvedList"/>
    <dgm:cxn modelId="{6BBB08BF-BB68-4F9D-BBF3-ECB55D425A8F}" type="presParOf" srcId="{2BCED21F-32D6-46A0-AB85-678E1CF04BD9}" destId="{5321D171-9BB3-45FE-B3C4-28F2C68A74E9}" srcOrd="1" destOrd="0" presId="urn:microsoft.com/office/officeart/2008/layout/VerticalCurvedList"/>
    <dgm:cxn modelId="{889B532D-2966-4B78-978B-D43E62C963BB}" type="presParOf" srcId="{2BCED21F-32D6-46A0-AB85-678E1CF04BD9}" destId="{B45FA485-E486-410F-A25F-524BC6716530}" srcOrd="2" destOrd="0" presId="urn:microsoft.com/office/officeart/2008/layout/VerticalCurvedList"/>
    <dgm:cxn modelId="{5D9D226E-36D8-49A2-8A74-8AC0C1A7F62E}" type="presParOf" srcId="{B45FA485-E486-410F-A25F-524BC6716530}" destId="{FE9D9E88-FEF5-4C22-B0CA-713854383050}" srcOrd="0" destOrd="0" presId="urn:microsoft.com/office/officeart/2008/layout/VerticalCurvedList"/>
    <dgm:cxn modelId="{94B77E17-BD46-482F-870B-AD5D694266F2}" type="presParOf" srcId="{2BCED21F-32D6-46A0-AB85-678E1CF04BD9}" destId="{B42939F0-CAE6-445F-84C6-13F9412DA798}" srcOrd="3" destOrd="0" presId="urn:microsoft.com/office/officeart/2008/layout/VerticalCurvedList"/>
    <dgm:cxn modelId="{8366C89D-283E-4A9E-8396-6501F994980A}" type="presParOf" srcId="{2BCED21F-32D6-46A0-AB85-678E1CF04BD9}" destId="{9387649F-04C2-432B-AA0F-5636E1CC53AA}" srcOrd="4" destOrd="0" presId="urn:microsoft.com/office/officeart/2008/layout/VerticalCurvedList"/>
    <dgm:cxn modelId="{6F95CD13-9B56-40AE-85CC-E62187C90DC7}" type="presParOf" srcId="{9387649F-04C2-432B-AA0F-5636E1CC53AA}" destId="{4A75A367-14BE-453F-BD55-6B671A48C34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961B7A-EB7B-48A3-9174-8C64BA0E7048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1CB9426-5ECD-4059-BA1D-438CA9EFC3BA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Economia de energia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Redução entre 50% e 90%.</a:t>
          </a:r>
          <a:endParaRPr lang="pt-BR" dirty="0"/>
        </a:p>
      </dgm:t>
    </dgm:pt>
    <dgm:pt modelId="{28AB2863-E65F-4F56-A892-137E557D8378}" type="parTrans" cxnId="{C79A0279-ACA1-453B-B555-EF2FF6879D79}">
      <dgm:prSet/>
      <dgm:spPr/>
      <dgm:t>
        <a:bodyPr/>
        <a:lstStyle/>
        <a:p>
          <a:endParaRPr lang="pt-BR"/>
        </a:p>
      </dgm:t>
    </dgm:pt>
    <dgm:pt modelId="{EA17DA36-ACA3-4FF2-8773-9E64B865F7C4}" type="sibTrans" cxnId="{C79A0279-ACA1-453B-B555-EF2FF6879D79}">
      <dgm:prSet/>
      <dgm:spPr/>
      <dgm:t>
        <a:bodyPr/>
        <a:lstStyle/>
        <a:p>
          <a:endParaRPr lang="pt-BR"/>
        </a:p>
      </dgm:t>
    </dgm:pt>
    <dgm:pt modelId="{69AECB97-5F95-4794-92D0-C4C7835F07E6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Vida útil muito maior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Acima de 50.000 horas, muitíssimo maior dos que as outras tecnologias.</a:t>
          </a:r>
          <a:endParaRPr lang="pt-BR" dirty="0"/>
        </a:p>
      </dgm:t>
    </dgm:pt>
    <dgm:pt modelId="{2202522E-CA83-4D09-ABA8-F929EFDEE113}" type="parTrans" cxnId="{9226C298-7886-4D31-BE4D-3E5CE0D069AC}">
      <dgm:prSet/>
      <dgm:spPr/>
      <dgm:t>
        <a:bodyPr/>
        <a:lstStyle/>
        <a:p>
          <a:endParaRPr lang="pt-BR"/>
        </a:p>
      </dgm:t>
    </dgm:pt>
    <dgm:pt modelId="{308A832D-CB76-4BD3-A8F0-246131716F16}" type="sibTrans" cxnId="{9226C298-7886-4D31-BE4D-3E5CE0D069AC}">
      <dgm:prSet/>
      <dgm:spPr/>
      <dgm:t>
        <a:bodyPr/>
        <a:lstStyle/>
        <a:p>
          <a:endParaRPr lang="pt-BR"/>
        </a:p>
      </dgm:t>
    </dgm:pt>
    <dgm:pt modelId="{61B8AD9C-043A-4CDF-8A4D-D36BC3FB43D0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Eficiência</a:t>
          </a:r>
          <a:r>
            <a:rPr lang="pt-BR" dirty="0" smtClean="0">
              <a:latin typeface="Calibri" pitchFamily="34" charset="0"/>
              <a:cs typeface="Tahoma" pitchFamily="34" charset="0"/>
            </a:rPr>
            <a:t> – Mais de 90% da energia consumida é transformada em luz e não em calor.</a:t>
          </a:r>
          <a:endParaRPr lang="pt-BR" dirty="0"/>
        </a:p>
      </dgm:t>
    </dgm:pt>
    <dgm:pt modelId="{A7CF5EF3-7DE7-43B8-9C2A-C1CD8404D584}" type="parTrans" cxnId="{4FE6E54F-85B9-4E13-BAB7-6028CA0E96E1}">
      <dgm:prSet/>
      <dgm:spPr/>
      <dgm:t>
        <a:bodyPr/>
        <a:lstStyle/>
        <a:p>
          <a:endParaRPr lang="pt-BR"/>
        </a:p>
      </dgm:t>
    </dgm:pt>
    <dgm:pt modelId="{997F3C87-E6CE-450B-9178-2C2F53C1AB96}" type="sibTrans" cxnId="{4FE6E54F-85B9-4E13-BAB7-6028CA0E96E1}">
      <dgm:prSet/>
      <dgm:spPr/>
      <dgm:t>
        <a:bodyPr/>
        <a:lstStyle/>
        <a:p>
          <a:endParaRPr lang="pt-BR"/>
        </a:p>
      </dgm:t>
    </dgm:pt>
    <dgm:pt modelId="{DDE7465A-B573-48F5-BDCD-64BF71FCEA86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Sustentabilidade 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98% recicláveis e não usam mercúrio em sua fabricação.</a:t>
          </a:r>
          <a:endParaRPr lang="pt-BR" dirty="0"/>
        </a:p>
      </dgm:t>
    </dgm:pt>
    <dgm:pt modelId="{129AFB83-41F9-40B5-92B5-357F6FC7E049}" type="parTrans" cxnId="{B87CC9B2-AE16-4A0A-915A-E4454A0B199F}">
      <dgm:prSet/>
      <dgm:spPr/>
      <dgm:t>
        <a:bodyPr/>
        <a:lstStyle/>
        <a:p>
          <a:endParaRPr lang="pt-BR"/>
        </a:p>
      </dgm:t>
    </dgm:pt>
    <dgm:pt modelId="{1007A9D2-C852-450C-8CAD-FC5FBA87B47D}" type="sibTrans" cxnId="{B87CC9B2-AE16-4A0A-915A-E4454A0B199F}">
      <dgm:prSet/>
      <dgm:spPr/>
      <dgm:t>
        <a:bodyPr/>
        <a:lstStyle/>
        <a:p>
          <a:endParaRPr lang="pt-BR"/>
        </a:p>
      </dgm:t>
    </dgm:pt>
    <dgm:pt modelId="{3E64A2FD-5E11-4C99-9D88-5E0AA14FB923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Redução de falhas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Não tem partes móveis ou quebradiças. Trabalha “frio”.</a:t>
          </a:r>
          <a:endParaRPr lang="pt-BR" dirty="0"/>
        </a:p>
      </dgm:t>
    </dgm:pt>
    <dgm:pt modelId="{6BA8109B-EF69-43BB-8E87-CD1996F0A700}" type="parTrans" cxnId="{11E1B646-4579-4E9F-9F8A-1ED003151039}">
      <dgm:prSet/>
      <dgm:spPr/>
      <dgm:t>
        <a:bodyPr/>
        <a:lstStyle/>
        <a:p>
          <a:endParaRPr lang="pt-BR"/>
        </a:p>
      </dgm:t>
    </dgm:pt>
    <dgm:pt modelId="{9D9E5E8D-FEFD-453F-A09A-E524C73F0562}" type="sibTrans" cxnId="{11E1B646-4579-4E9F-9F8A-1ED003151039}">
      <dgm:prSet/>
      <dgm:spPr/>
      <dgm:t>
        <a:bodyPr/>
        <a:lstStyle/>
        <a:p>
          <a:endParaRPr lang="pt-BR"/>
        </a:p>
      </dgm:t>
    </dgm:pt>
    <dgm:pt modelId="{E1D5FB4C-4C99-4216-B013-3EF0037DD4D8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Ecologia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Não emitem raio UV e por isso não atraem insetos e nem envelhecem objetos expostos à sua luz</a:t>
          </a:r>
          <a:endParaRPr lang="pt-BR" dirty="0"/>
        </a:p>
      </dgm:t>
    </dgm:pt>
    <dgm:pt modelId="{164646C1-CD67-470F-B5C0-E9BFD1B5C4D3}" type="parTrans" cxnId="{A3C9049C-87D4-4B90-8B18-77D776CE7A19}">
      <dgm:prSet/>
      <dgm:spPr/>
      <dgm:t>
        <a:bodyPr/>
        <a:lstStyle/>
        <a:p>
          <a:endParaRPr lang="pt-BR"/>
        </a:p>
      </dgm:t>
    </dgm:pt>
    <dgm:pt modelId="{AD3C8F8E-468F-420A-AD1B-CFF755350D72}" type="sibTrans" cxnId="{A3C9049C-87D4-4B90-8B18-77D776CE7A19}">
      <dgm:prSet/>
      <dgm:spPr/>
      <dgm:t>
        <a:bodyPr/>
        <a:lstStyle/>
        <a:p>
          <a:endParaRPr lang="pt-BR"/>
        </a:p>
      </dgm:t>
    </dgm:pt>
    <dgm:pt modelId="{FAD99F36-BB24-46D0-8B53-C2D129909963}" type="pres">
      <dgm:prSet presAssocID="{05961B7A-EB7B-48A3-9174-8C64BA0E70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E51BF11-9B44-49DB-BF5E-468910B1138A}" type="pres">
      <dgm:prSet presAssocID="{D1CB9426-5ECD-4059-BA1D-438CA9EFC3BA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FB6261-610D-4AAC-997A-ABB841CC2CD4}" type="pres">
      <dgm:prSet presAssocID="{EA17DA36-ACA3-4FF2-8773-9E64B865F7C4}" presName="spacer" presStyleCnt="0"/>
      <dgm:spPr/>
    </dgm:pt>
    <dgm:pt modelId="{94A17A5F-C0BD-432A-9476-3346F16FD2C1}" type="pres">
      <dgm:prSet presAssocID="{69AECB97-5F95-4794-92D0-C4C7835F07E6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2001FD-A66D-4D09-82AC-D0223CE0A579}" type="pres">
      <dgm:prSet presAssocID="{308A832D-CB76-4BD3-A8F0-246131716F16}" presName="spacer" presStyleCnt="0"/>
      <dgm:spPr/>
    </dgm:pt>
    <dgm:pt modelId="{BB749178-8D7D-4411-AEE3-B01D8C546AC4}" type="pres">
      <dgm:prSet presAssocID="{61B8AD9C-043A-4CDF-8A4D-D36BC3FB43D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98C058-706F-47ED-ABA6-B467147351C0}" type="pres">
      <dgm:prSet presAssocID="{997F3C87-E6CE-450B-9178-2C2F53C1AB96}" presName="spacer" presStyleCnt="0"/>
      <dgm:spPr/>
    </dgm:pt>
    <dgm:pt modelId="{C078C98D-8275-40B7-B889-69D11DE90C05}" type="pres">
      <dgm:prSet presAssocID="{DDE7465A-B573-48F5-BDCD-64BF71FCEA8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5D9045-FD53-4EFF-ADBB-F3DDC41978BB}" type="pres">
      <dgm:prSet presAssocID="{1007A9D2-C852-450C-8CAD-FC5FBA87B47D}" presName="spacer" presStyleCnt="0"/>
      <dgm:spPr/>
    </dgm:pt>
    <dgm:pt modelId="{3F76AEEA-39E9-4708-A5A4-E59D43C5FB42}" type="pres">
      <dgm:prSet presAssocID="{3E64A2FD-5E11-4C99-9D88-5E0AA14FB92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CA194E6-32ED-45A0-959A-16BCBF6315CA}" type="pres">
      <dgm:prSet presAssocID="{9D9E5E8D-FEFD-453F-A09A-E524C73F0562}" presName="spacer" presStyleCnt="0"/>
      <dgm:spPr/>
    </dgm:pt>
    <dgm:pt modelId="{96E9EEC1-99DF-4A0F-A526-EC17B0EA9313}" type="pres">
      <dgm:prSet presAssocID="{E1D5FB4C-4C99-4216-B013-3EF0037DD4D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014C703-97B9-4B63-B2C8-9AA1586DC3C9}" type="presOf" srcId="{D1CB9426-5ECD-4059-BA1D-438CA9EFC3BA}" destId="{9E51BF11-9B44-49DB-BF5E-468910B1138A}" srcOrd="0" destOrd="0" presId="urn:microsoft.com/office/officeart/2005/8/layout/vList2"/>
    <dgm:cxn modelId="{C79A0279-ACA1-453B-B555-EF2FF6879D79}" srcId="{05961B7A-EB7B-48A3-9174-8C64BA0E7048}" destId="{D1CB9426-5ECD-4059-BA1D-438CA9EFC3BA}" srcOrd="0" destOrd="0" parTransId="{28AB2863-E65F-4F56-A892-137E557D8378}" sibTransId="{EA17DA36-ACA3-4FF2-8773-9E64B865F7C4}"/>
    <dgm:cxn modelId="{B87CC9B2-AE16-4A0A-915A-E4454A0B199F}" srcId="{05961B7A-EB7B-48A3-9174-8C64BA0E7048}" destId="{DDE7465A-B573-48F5-BDCD-64BF71FCEA86}" srcOrd="3" destOrd="0" parTransId="{129AFB83-41F9-40B5-92B5-357F6FC7E049}" sibTransId="{1007A9D2-C852-450C-8CAD-FC5FBA87B47D}"/>
    <dgm:cxn modelId="{609DA7DD-BA78-48BD-A607-719CAF045252}" type="presOf" srcId="{DDE7465A-B573-48F5-BDCD-64BF71FCEA86}" destId="{C078C98D-8275-40B7-B889-69D11DE90C05}" srcOrd="0" destOrd="0" presId="urn:microsoft.com/office/officeart/2005/8/layout/vList2"/>
    <dgm:cxn modelId="{B3A0ECC3-C485-4D54-B918-D4A10FB95BAC}" type="presOf" srcId="{05961B7A-EB7B-48A3-9174-8C64BA0E7048}" destId="{FAD99F36-BB24-46D0-8B53-C2D129909963}" srcOrd="0" destOrd="0" presId="urn:microsoft.com/office/officeart/2005/8/layout/vList2"/>
    <dgm:cxn modelId="{A4D1DA4D-924C-4E13-99D2-6A432024DC17}" type="presOf" srcId="{3E64A2FD-5E11-4C99-9D88-5E0AA14FB923}" destId="{3F76AEEA-39E9-4708-A5A4-E59D43C5FB42}" srcOrd="0" destOrd="0" presId="urn:microsoft.com/office/officeart/2005/8/layout/vList2"/>
    <dgm:cxn modelId="{37BA9D4F-773F-410E-8A6C-FDCFAE056047}" type="presOf" srcId="{69AECB97-5F95-4794-92D0-C4C7835F07E6}" destId="{94A17A5F-C0BD-432A-9476-3346F16FD2C1}" srcOrd="0" destOrd="0" presId="urn:microsoft.com/office/officeart/2005/8/layout/vList2"/>
    <dgm:cxn modelId="{803719F1-ABEE-407B-A000-0EB952FCB64E}" type="presOf" srcId="{61B8AD9C-043A-4CDF-8A4D-D36BC3FB43D0}" destId="{BB749178-8D7D-4411-AEE3-B01D8C546AC4}" srcOrd="0" destOrd="0" presId="urn:microsoft.com/office/officeart/2005/8/layout/vList2"/>
    <dgm:cxn modelId="{A3C9049C-87D4-4B90-8B18-77D776CE7A19}" srcId="{05961B7A-EB7B-48A3-9174-8C64BA0E7048}" destId="{E1D5FB4C-4C99-4216-B013-3EF0037DD4D8}" srcOrd="5" destOrd="0" parTransId="{164646C1-CD67-470F-B5C0-E9BFD1B5C4D3}" sibTransId="{AD3C8F8E-468F-420A-AD1B-CFF755350D72}"/>
    <dgm:cxn modelId="{4FE6E54F-85B9-4E13-BAB7-6028CA0E96E1}" srcId="{05961B7A-EB7B-48A3-9174-8C64BA0E7048}" destId="{61B8AD9C-043A-4CDF-8A4D-D36BC3FB43D0}" srcOrd="2" destOrd="0" parTransId="{A7CF5EF3-7DE7-43B8-9C2A-C1CD8404D584}" sibTransId="{997F3C87-E6CE-450B-9178-2C2F53C1AB96}"/>
    <dgm:cxn modelId="{9226C298-7886-4D31-BE4D-3E5CE0D069AC}" srcId="{05961B7A-EB7B-48A3-9174-8C64BA0E7048}" destId="{69AECB97-5F95-4794-92D0-C4C7835F07E6}" srcOrd="1" destOrd="0" parTransId="{2202522E-CA83-4D09-ABA8-F929EFDEE113}" sibTransId="{308A832D-CB76-4BD3-A8F0-246131716F16}"/>
    <dgm:cxn modelId="{AF4277A6-7D36-4A25-923D-EB66CB2F9DFB}" type="presOf" srcId="{E1D5FB4C-4C99-4216-B013-3EF0037DD4D8}" destId="{96E9EEC1-99DF-4A0F-A526-EC17B0EA9313}" srcOrd="0" destOrd="0" presId="urn:microsoft.com/office/officeart/2005/8/layout/vList2"/>
    <dgm:cxn modelId="{11E1B646-4579-4E9F-9F8A-1ED003151039}" srcId="{05961B7A-EB7B-48A3-9174-8C64BA0E7048}" destId="{3E64A2FD-5E11-4C99-9D88-5E0AA14FB923}" srcOrd="4" destOrd="0" parTransId="{6BA8109B-EF69-43BB-8E87-CD1996F0A700}" sibTransId="{9D9E5E8D-FEFD-453F-A09A-E524C73F0562}"/>
    <dgm:cxn modelId="{CB3C8151-7F3B-4CEB-87E0-239EEE84F66F}" type="presParOf" srcId="{FAD99F36-BB24-46D0-8B53-C2D129909963}" destId="{9E51BF11-9B44-49DB-BF5E-468910B1138A}" srcOrd="0" destOrd="0" presId="urn:microsoft.com/office/officeart/2005/8/layout/vList2"/>
    <dgm:cxn modelId="{823E5114-2DCE-4CC4-BBC5-EEA120E8DBA9}" type="presParOf" srcId="{FAD99F36-BB24-46D0-8B53-C2D129909963}" destId="{5AFB6261-610D-4AAC-997A-ABB841CC2CD4}" srcOrd="1" destOrd="0" presId="urn:microsoft.com/office/officeart/2005/8/layout/vList2"/>
    <dgm:cxn modelId="{182A6289-DBDA-4EC7-A372-20ED5026D019}" type="presParOf" srcId="{FAD99F36-BB24-46D0-8B53-C2D129909963}" destId="{94A17A5F-C0BD-432A-9476-3346F16FD2C1}" srcOrd="2" destOrd="0" presId="urn:microsoft.com/office/officeart/2005/8/layout/vList2"/>
    <dgm:cxn modelId="{B56DCBFF-27C5-4841-8AC6-CE5443B2E374}" type="presParOf" srcId="{FAD99F36-BB24-46D0-8B53-C2D129909963}" destId="{012001FD-A66D-4D09-82AC-D0223CE0A579}" srcOrd="3" destOrd="0" presId="urn:microsoft.com/office/officeart/2005/8/layout/vList2"/>
    <dgm:cxn modelId="{A73326D1-E74E-443D-9AD3-1C3990D7C2A8}" type="presParOf" srcId="{FAD99F36-BB24-46D0-8B53-C2D129909963}" destId="{BB749178-8D7D-4411-AEE3-B01D8C546AC4}" srcOrd="4" destOrd="0" presId="urn:microsoft.com/office/officeart/2005/8/layout/vList2"/>
    <dgm:cxn modelId="{629DFD1C-3D56-4C65-BADA-E688155691A4}" type="presParOf" srcId="{FAD99F36-BB24-46D0-8B53-C2D129909963}" destId="{EB98C058-706F-47ED-ABA6-B467147351C0}" srcOrd="5" destOrd="0" presId="urn:microsoft.com/office/officeart/2005/8/layout/vList2"/>
    <dgm:cxn modelId="{5B68ECC8-D1DD-4BB1-9D02-9074649501E3}" type="presParOf" srcId="{FAD99F36-BB24-46D0-8B53-C2D129909963}" destId="{C078C98D-8275-40B7-B889-69D11DE90C05}" srcOrd="6" destOrd="0" presId="urn:microsoft.com/office/officeart/2005/8/layout/vList2"/>
    <dgm:cxn modelId="{163DCF30-6F73-487F-A383-E383EC30E7AC}" type="presParOf" srcId="{FAD99F36-BB24-46D0-8B53-C2D129909963}" destId="{805D9045-FD53-4EFF-ADBB-F3DDC41978BB}" srcOrd="7" destOrd="0" presId="urn:microsoft.com/office/officeart/2005/8/layout/vList2"/>
    <dgm:cxn modelId="{8FD33681-2BC8-4364-9D22-E59BE3BBB86C}" type="presParOf" srcId="{FAD99F36-BB24-46D0-8B53-C2D129909963}" destId="{3F76AEEA-39E9-4708-A5A4-E59D43C5FB42}" srcOrd="8" destOrd="0" presId="urn:microsoft.com/office/officeart/2005/8/layout/vList2"/>
    <dgm:cxn modelId="{BF84D2D6-1A75-4D39-94B6-077324D2580E}" type="presParOf" srcId="{FAD99F36-BB24-46D0-8B53-C2D129909963}" destId="{2CA194E6-32ED-45A0-959A-16BCBF6315CA}" srcOrd="9" destOrd="0" presId="urn:microsoft.com/office/officeart/2005/8/layout/vList2"/>
    <dgm:cxn modelId="{E0C5BD07-3252-4FEE-ABF3-A34C8C1158D8}" type="presParOf" srcId="{FAD99F36-BB24-46D0-8B53-C2D129909963}" destId="{96E9EEC1-99DF-4A0F-A526-EC17B0EA931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961B7A-EB7B-48A3-9174-8C64BA0E7048}" type="doc">
      <dgm:prSet loTypeId="urn:microsoft.com/office/officeart/2005/8/layout/vList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1CB9426-5ECD-4059-BA1D-438CA9EFC3BA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Operação contínua 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Religam  imediatamente, sem </a:t>
          </a:r>
          <a:r>
            <a:rPr lang="pt-BR" dirty="0" err="1" smtClean="0">
              <a:latin typeface="Calibri" pitchFamily="34" charset="0"/>
              <a:cs typeface="Tahoma" pitchFamily="34" charset="0"/>
            </a:rPr>
            <a:t>delay</a:t>
          </a:r>
          <a:r>
            <a:rPr lang="pt-BR" dirty="0" smtClean="0">
              <a:latin typeface="Calibri" pitchFamily="34" charset="0"/>
              <a:cs typeface="Tahoma" pitchFamily="34" charset="0"/>
            </a:rPr>
            <a:t>.</a:t>
          </a:r>
          <a:endParaRPr lang="pt-BR" dirty="0"/>
        </a:p>
      </dgm:t>
    </dgm:pt>
    <dgm:pt modelId="{28AB2863-E65F-4F56-A892-137E557D8378}" type="parTrans" cxnId="{C79A0279-ACA1-453B-B555-EF2FF6879D79}">
      <dgm:prSet/>
      <dgm:spPr/>
      <dgm:t>
        <a:bodyPr/>
        <a:lstStyle/>
        <a:p>
          <a:endParaRPr lang="pt-BR"/>
        </a:p>
      </dgm:t>
    </dgm:pt>
    <dgm:pt modelId="{EA17DA36-ACA3-4FF2-8773-9E64B865F7C4}" type="sibTrans" cxnId="{C79A0279-ACA1-453B-B555-EF2FF6879D79}">
      <dgm:prSet/>
      <dgm:spPr/>
      <dgm:t>
        <a:bodyPr/>
        <a:lstStyle/>
        <a:p>
          <a:endParaRPr lang="pt-BR"/>
        </a:p>
      </dgm:t>
    </dgm:pt>
    <dgm:pt modelId="{69AECB97-5F95-4794-92D0-C4C7835F07E6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Eliminação de Efeito Joule (Perdas por aquecimento da rede)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Fator de potência acima de 0,95</a:t>
          </a:r>
          <a:endParaRPr lang="pt-BR" dirty="0"/>
        </a:p>
      </dgm:t>
    </dgm:pt>
    <dgm:pt modelId="{2202522E-CA83-4D09-ABA8-F929EFDEE113}" type="parTrans" cxnId="{9226C298-7886-4D31-BE4D-3E5CE0D069AC}">
      <dgm:prSet/>
      <dgm:spPr/>
      <dgm:t>
        <a:bodyPr/>
        <a:lstStyle/>
        <a:p>
          <a:endParaRPr lang="pt-BR"/>
        </a:p>
      </dgm:t>
    </dgm:pt>
    <dgm:pt modelId="{308A832D-CB76-4BD3-A8F0-246131716F16}" type="sibTrans" cxnId="{9226C298-7886-4D31-BE4D-3E5CE0D069AC}">
      <dgm:prSet/>
      <dgm:spPr/>
      <dgm:t>
        <a:bodyPr/>
        <a:lstStyle/>
        <a:p>
          <a:endParaRPr lang="pt-BR"/>
        </a:p>
      </dgm:t>
    </dgm:pt>
    <dgm:pt modelId="{61B8AD9C-043A-4CDF-8A4D-D36BC3FB43D0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Descarte simplificado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Não usa mercúrio.</a:t>
          </a:r>
          <a:endParaRPr lang="pt-BR" dirty="0"/>
        </a:p>
      </dgm:t>
    </dgm:pt>
    <dgm:pt modelId="{A7CF5EF3-7DE7-43B8-9C2A-C1CD8404D584}" type="parTrans" cxnId="{4FE6E54F-85B9-4E13-BAB7-6028CA0E96E1}">
      <dgm:prSet/>
      <dgm:spPr/>
      <dgm:t>
        <a:bodyPr/>
        <a:lstStyle/>
        <a:p>
          <a:endParaRPr lang="pt-BR"/>
        </a:p>
      </dgm:t>
    </dgm:pt>
    <dgm:pt modelId="{997F3C87-E6CE-450B-9178-2C2F53C1AB96}" type="sibTrans" cxnId="{4FE6E54F-85B9-4E13-BAB7-6028CA0E96E1}">
      <dgm:prSet/>
      <dgm:spPr/>
      <dgm:t>
        <a:bodyPr/>
        <a:lstStyle/>
        <a:p>
          <a:endParaRPr lang="pt-BR"/>
        </a:p>
      </dgm:t>
    </dgm:pt>
    <dgm:pt modelId="{DDE7465A-B573-48F5-BDCD-64BF71FCEA86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É o melhor para a vista humana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Não provocam efeito </a:t>
          </a:r>
          <a:r>
            <a:rPr lang="pt-BR" dirty="0" err="1" smtClean="0">
              <a:latin typeface="Calibri" pitchFamily="34" charset="0"/>
              <a:cs typeface="Tahoma" pitchFamily="34" charset="0"/>
            </a:rPr>
            <a:t>estroboscópico</a:t>
          </a:r>
          <a:r>
            <a:rPr lang="pt-BR" dirty="0" smtClean="0">
              <a:latin typeface="Calibri" pitchFamily="34" charset="0"/>
              <a:cs typeface="Tahoma" pitchFamily="34" charset="0"/>
            </a:rPr>
            <a:t>, tem alto índice de reprodução de cores (IRC), suas lentes eliminam ofuscamento e a temperatura de cor é ajustável.</a:t>
          </a:r>
          <a:endParaRPr lang="pt-BR" dirty="0"/>
        </a:p>
      </dgm:t>
    </dgm:pt>
    <dgm:pt modelId="{129AFB83-41F9-40B5-92B5-357F6FC7E049}" type="parTrans" cxnId="{B87CC9B2-AE16-4A0A-915A-E4454A0B199F}">
      <dgm:prSet/>
      <dgm:spPr/>
      <dgm:t>
        <a:bodyPr/>
        <a:lstStyle/>
        <a:p>
          <a:endParaRPr lang="pt-BR"/>
        </a:p>
      </dgm:t>
    </dgm:pt>
    <dgm:pt modelId="{1007A9D2-C852-450C-8CAD-FC5FBA87B47D}" type="sibTrans" cxnId="{B87CC9B2-AE16-4A0A-915A-E4454A0B199F}">
      <dgm:prSet/>
      <dgm:spPr/>
      <dgm:t>
        <a:bodyPr/>
        <a:lstStyle/>
        <a:p>
          <a:endParaRPr lang="pt-BR"/>
        </a:p>
      </dgm:t>
    </dgm:pt>
    <dgm:pt modelId="{3E64A2FD-5E11-4C99-9D88-5E0AA14FB923}">
      <dgm:prSet phldrT="[Texto]"/>
      <dgm:spPr/>
      <dgm:t>
        <a:bodyPr/>
        <a:lstStyle/>
        <a:p>
          <a:r>
            <a:rPr lang="pt-BR" b="1" dirty="0" smtClean="0">
              <a:latin typeface="Calibri" pitchFamily="34" charset="0"/>
              <a:cs typeface="Tahoma" pitchFamily="34" charset="0"/>
            </a:rPr>
            <a:t>Menor poluição luminosa </a:t>
          </a:r>
          <a:r>
            <a:rPr lang="pt-BR" dirty="0" smtClean="0">
              <a:latin typeface="Calibri" pitchFamily="34" charset="0"/>
              <a:cs typeface="Tahoma" pitchFamily="34" charset="0"/>
            </a:rPr>
            <a:t>– Foco naturalmente direcionado. </a:t>
          </a:r>
          <a:endParaRPr lang="pt-BR" dirty="0"/>
        </a:p>
      </dgm:t>
    </dgm:pt>
    <dgm:pt modelId="{6BA8109B-EF69-43BB-8E87-CD1996F0A700}" type="parTrans" cxnId="{11E1B646-4579-4E9F-9F8A-1ED003151039}">
      <dgm:prSet/>
      <dgm:spPr/>
      <dgm:t>
        <a:bodyPr/>
        <a:lstStyle/>
        <a:p>
          <a:endParaRPr lang="pt-BR"/>
        </a:p>
      </dgm:t>
    </dgm:pt>
    <dgm:pt modelId="{9D9E5E8D-FEFD-453F-A09A-E524C73F0562}" type="sibTrans" cxnId="{11E1B646-4579-4E9F-9F8A-1ED003151039}">
      <dgm:prSet/>
      <dgm:spPr/>
      <dgm:t>
        <a:bodyPr/>
        <a:lstStyle/>
        <a:p>
          <a:endParaRPr lang="pt-BR"/>
        </a:p>
      </dgm:t>
    </dgm:pt>
    <dgm:pt modelId="{FAD99F36-BB24-46D0-8B53-C2D129909963}" type="pres">
      <dgm:prSet presAssocID="{05961B7A-EB7B-48A3-9174-8C64BA0E704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E51BF11-9B44-49DB-BF5E-468910B1138A}" type="pres">
      <dgm:prSet presAssocID="{D1CB9426-5ECD-4059-BA1D-438CA9EFC3B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AFB6261-610D-4AAC-997A-ABB841CC2CD4}" type="pres">
      <dgm:prSet presAssocID="{EA17DA36-ACA3-4FF2-8773-9E64B865F7C4}" presName="spacer" presStyleCnt="0"/>
      <dgm:spPr/>
    </dgm:pt>
    <dgm:pt modelId="{94A17A5F-C0BD-432A-9476-3346F16FD2C1}" type="pres">
      <dgm:prSet presAssocID="{69AECB97-5F95-4794-92D0-C4C7835F07E6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2001FD-A66D-4D09-82AC-D0223CE0A579}" type="pres">
      <dgm:prSet presAssocID="{308A832D-CB76-4BD3-A8F0-246131716F16}" presName="spacer" presStyleCnt="0"/>
      <dgm:spPr/>
    </dgm:pt>
    <dgm:pt modelId="{BB749178-8D7D-4411-AEE3-B01D8C546AC4}" type="pres">
      <dgm:prSet presAssocID="{61B8AD9C-043A-4CDF-8A4D-D36BC3FB43D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B98C058-706F-47ED-ABA6-B467147351C0}" type="pres">
      <dgm:prSet presAssocID="{997F3C87-E6CE-450B-9178-2C2F53C1AB96}" presName="spacer" presStyleCnt="0"/>
      <dgm:spPr/>
    </dgm:pt>
    <dgm:pt modelId="{C078C98D-8275-40B7-B889-69D11DE90C05}" type="pres">
      <dgm:prSet presAssocID="{DDE7465A-B573-48F5-BDCD-64BF71FCEA8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5D9045-FD53-4EFF-ADBB-F3DDC41978BB}" type="pres">
      <dgm:prSet presAssocID="{1007A9D2-C852-450C-8CAD-FC5FBA87B47D}" presName="spacer" presStyleCnt="0"/>
      <dgm:spPr/>
    </dgm:pt>
    <dgm:pt modelId="{3F76AEEA-39E9-4708-A5A4-E59D43C5FB42}" type="pres">
      <dgm:prSet presAssocID="{3E64A2FD-5E11-4C99-9D88-5E0AA14FB92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79A0279-ACA1-453B-B555-EF2FF6879D79}" srcId="{05961B7A-EB7B-48A3-9174-8C64BA0E7048}" destId="{D1CB9426-5ECD-4059-BA1D-438CA9EFC3BA}" srcOrd="0" destOrd="0" parTransId="{28AB2863-E65F-4F56-A892-137E557D8378}" sibTransId="{EA17DA36-ACA3-4FF2-8773-9E64B865F7C4}"/>
    <dgm:cxn modelId="{12FD795B-A046-484A-9316-AAA171380479}" type="presOf" srcId="{D1CB9426-5ECD-4059-BA1D-438CA9EFC3BA}" destId="{9E51BF11-9B44-49DB-BF5E-468910B1138A}" srcOrd="0" destOrd="0" presId="urn:microsoft.com/office/officeart/2005/8/layout/vList2"/>
    <dgm:cxn modelId="{E8225B00-B4AA-4FF1-9404-9A16F06347C9}" type="presOf" srcId="{61B8AD9C-043A-4CDF-8A4D-D36BC3FB43D0}" destId="{BB749178-8D7D-4411-AEE3-B01D8C546AC4}" srcOrd="0" destOrd="0" presId="urn:microsoft.com/office/officeart/2005/8/layout/vList2"/>
    <dgm:cxn modelId="{11E1B646-4579-4E9F-9F8A-1ED003151039}" srcId="{05961B7A-EB7B-48A3-9174-8C64BA0E7048}" destId="{3E64A2FD-5E11-4C99-9D88-5E0AA14FB923}" srcOrd="4" destOrd="0" parTransId="{6BA8109B-EF69-43BB-8E87-CD1996F0A700}" sibTransId="{9D9E5E8D-FEFD-453F-A09A-E524C73F0562}"/>
    <dgm:cxn modelId="{4FE6E54F-85B9-4E13-BAB7-6028CA0E96E1}" srcId="{05961B7A-EB7B-48A3-9174-8C64BA0E7048}" destId="{61B8AD9C-043A-4CDF-8A4D-D36BC3FB43D0}" srcOrd="2" destOrd="0" parTransId="{A7CF5EF3-7DE7-43B8-9C2A-C1CD8404D584}" sibTransId="{997F3C87-E6CE-450B-9178-2C2F53C1AB96}"/>
    <dgm:cxn modelId="{0577500B-51BF-47D4-834A-8D93ABA3CA99}" type="presOf" srcId="{05961B7A-EB7B-48A3-9174-8C64BA0E7048}" destId="{FAD99F36-BB24-46D0-8B53-C2D129909963}" srcOrd="0" destOrd="0" presId="urn:microsoft.com/office/officeart/2005/8/layout/vList2"/>
    <dgm:cxn modelId="{F2C688CF-AB34-4B1B-88AB-EA5EC34E73C4}" type="presOf" srcId="{69AECB97-5F95-4794-92D0-C4C7835F07E6}" destId="{94A17A5F-C0BD-432A-9476-3346F16FD2C1}" srcOrd="0" destOrd="0" presId="urn:microsoft.com/office/officeart/2005/8/layout/vList2"/>
    <dgm:cxn modelId="{9226C298-7886-4D31-BE4D-3E5CE0D069AC}" srcId="{05961B7A-EB7B-48A3-9174-8C64BA0E7048}" destId="{69AECB97-5F95-4794-92D0-C4C7835F07E6}" srcOrd="1" destOrd="0" parTransId="{2202522E-CA83-4D09-ABA8-F929EFDEE113}" sibTransId="{308A832D-CB76-4BD3-A8F0-246131716F16}"/>
    <dgm:cxn modelId="{DFD9018C-FC55-4997-BFCC-CE8D8B36A8A3}" type="presOf" srcId="{DDE7465A-B573-48F5-BDCD-64BF71FCEA86}" destId="{C078C98D-8275-40B7-B889-69D11DE90C05}" srcOrd="0" destOrd="0" presId="urn:microsoft.com/office/officeart/2005/8/layout/vList2"/>
    <dgm:cxn modelId="{853F5E2E-004F-42A1-94F3-612D8914A21F}" type="presOf" srcId="{3E64A2FD-5E11-4C99-9D88-5E0AA14FB923}" destId="{3F76AEEA-39E9-4708-A5A4-E59D43C5FB42}" srcOrd="0" destOrd="0" presId="urn:microsoft.com/office/officeart/2005/8/layout/vList2"/>
    <dgm:cxn modelId="{B87CC9B2-AE16-4A0A-915A-E4454A0B199F}" srcId="{05961B7A-EB7B-48A3-9174-8C64BA0E7048}" destId="{DDE7465A-B573-48F5-BDCD-64BF71FCEA86}" srcOrd="3" destOrd="0" parTransId="{129AFB83-41F9-40B5-92B5-357F6FC7E049}" sibTransId="{1007A9D2-C852-450C-8CAD-FC5FBA87B47D}"/>
    <dgm:cxn modelId="{4821E7D2-7842-4860-97AA-DDEFB4B1013B}" type="presParOf" srcId="{FAD99F36-BB24-46D0-8B53-C2D129909963}" destId="{9E51BF11-9B44-49DB-BF5E-468910B1138A}" srcOrd="0" destOrd="0" presId="urn:microsoft.com/office/officeart/2005/8/layout/vList2"/>
    <dgm:cxn modelId="{124954FB-1C8C-4B4E-9871-58D4B6354B50}" type="presParOf" srcId="{FAD99F36-BB24-46D0-8B53-C2D129909963}" destId="{5AFB6261-610D-4AAC-997A-ABB841CC2CD4}" srcOrd="1" destOrd="0" presId="urn:microsoft.com/office/officeart/2005/8/layout/vList2"/>
    <dgm:cxn modelId="{041351B8-B77B-4793-8892-9A5904F077C7}" type="presParOf" srcId="{FAD99F36-BB24-46D0-8B53-C2D129909963}" destId="{94A17A5F-C0BD-432A-9476-3346F16FD2C1}" srcOrd="2" destOrd="0" presId="urn:microsoft.com/office/officeart/2005/8/layout/vList2"/>
    <dgm:cxn modelId="{D991A3C0-0891-464F-AAA7-1F2867829A8F}" type="presParOf" srcId="{FAD99F36-BB24-46D0-8B53-C2D129909963}" destId="{012001FD-A66D-4D09-82AC-D0223CE0A579}" srcOrd="3" destOrd="0" presId="urn:microsoft.com/office/officeart/2005/8/layout/vList2"/>
    <dgm:cxn modelId="{3D3FABA9-7A92-4AB3-93B5-71BF9737FED8}" type="presParOf" srcId="{FAD99F36-BB24-46D0-8B53-C2D129909963}" destId="{BB749178-8D7D-4411-AEE3-B01D8C546AC4}" srcOrd="4" destOrd="0" presId="urn:microsoft.com/office/officeart/2005/8/layout/vList2"/>
    <dgm:cxn modelId="{5CD80BB2-A9DF-46D6-A44D-F917B2C2498A}" type="presParOf" srcId="{FAD99F36-BB24-46D0-8B53-C2D129909963}" destId="{EB98C058-706F-47ED-ABA6-B467147351C0}" srcOrd="5" destOrd="0" presId="urn:microsoft.com/office/officeart/2005/8/layout/vList2"/>
    <dgm:cxn modelId="{1C3D2572-90C9-4047-A44F-D2C2F80CB5FE}" type="presParOf" srcId="{FAD99F36-BB24-46D0-8B53-C2D129909963}" destId="{C078C98D-8275-40B7-B889-69D11DE90C05}" srcOrd="6" destOrd="0" presId="urn:microsoft.com/office/officeart/2005/8/layout/vList2"/>
    <dgm:cxn modelId="{4D48B195-19CC-43FB-9E2B-DBF1E8340236}" type="presParOf" srcId="{FAD99F36-BB24-46D0-8B53-C2D129909963}" destId="{805D9045-FD53-4EFF-ADBB-F3DDC41978BB}" srcOrd="7" destOrd="0" presId="urn:microsoft.com/office/officeart/2005/8/layout/vList2"/>
    <dgm:cxn modelId="{2658CADC-1D24-45E0-ABF2-E679EEFEA228}" type="presParOf" srcId="{FAD99F36-BB24-46D0-8B53-C2D129909963}" destId="{3F76AEEA-39E9-4708-A5A4-E59D43C5FB4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E511A66-C49C-415A-AA60-8E2349866504}" type="doc">
      <dgm:prSet loTypeId="urn:microsoft.com/office/officeart/2005/8/layout/vProcess5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pt-BR"/>
        </a:p>
      </dgm:t>
    </dgm:pt>
    <dgm:pt modelId="{7EB5E115-9123-4C17-9B88-1CF89191C092}">
      <dgm:prSet phldrT="[Texto]" custT="1"/>
      <dgm:spPr/>
      <dgm:t>
        <a:bodyPr/>
        <a:lstStyle/>
        <a:p>
          <a:r>
            <a:rPr lang="pt-BR" sz="2000" dirty="0" smtClean="0"/>
            <a:t>Adequação Legal </a:t>
          </a:r>
        </a:p>
        <a:p>
          <a:r>
            <a:rPr lang="pt-BR" sz="2000" dirty="0" smtClean="0"/>
            <a:t>(Criação de Lei municipal)</a:t>
          </a:r>
          <a:endParaRPr lang="pt-BR" sz="2000" dirty="0"/>
        </a:p>
      </dgm:t>
    </dgm:pt>
    <dgm:pt modelId="{7D0324DA-6503-4145-B136-7AF4B1703C2D}" type="parTrans" cxnId="{CD93ADEA-1841-4368-A726-A73A0DBC4A01}">
      <dgm:prSet/>
      <dgm:spPr/>
      <dgm:t>
        <a:bodyPr/>
        <a:lstStyle/>
        <a:p>
          <a:endParaRPr lang="pt-BR"/>
        </a:p>
      </dgm:t>
    </dgm:pt>
    <dgm:pt modelId="{EBAC8103-B209-4D82-A493-F9BAD4DD6687}" type="sibTrans" cxnId="{CD93ADEA-1841-4368-A726-A73A0DBC4A01}">
      <dgm:prSet/>
      <dgm:spPr/>
      <dgm:t>
        <a:bodyPr/>
        <a:lstStyle/>
        <a:p>
          <a:endParaRPr lang="pt-BR"/>
        </a:p>
      </dgm:t>
    </dgm:pt>
    <dgm:pt modelId="{9FD22488-CA1A-4ED3-8CC3-DE05F5A8E8E2}">
      <dgm:prSet phldrT="[Texto]" custT="1"/>
      <dgm:spPr/>
      <dgm:t>
        <a:bodyPr/>
        <a:lstStyle/>
        <a:p>
          <a:r>
            <a:rPr lang="pt-BR" sz="2000" smtClean="0"/>
            <a:t>Realização de Estudo de Viabilidade da PPP</a:t>
          </a:r>
          <a:endParaRPr lang="pt-BR" sz="2000" dirty="0"/>
        </a:p>
      </dgm:t>
    </dgm:pt>
    <dgm:pt modelId="{3BB595A5-0F70-4272-8F92-08DF4A1056AB}" type="parTrans" cxnId="{2B6C5B45-37F0-45DC-A4A5-984641555F70}">
      <dgm:prSet/>
      <dgm:spPr/>
      <dgm:t>
        <a:bodyPr/>
        <a:lstStyle/>
        <a:p>
          <a:endParaRPr lang="pt-BR"/>
        </a:p>
      </dgm:t>
    </dgm:pt>
    <dgm:pt modelId="{5971D2A9-D427-41EB-A0EE-9FF6C69E2C5E}" type="sibTrans" cxnId="{2B6C5B45-37F0-45DC-A4A5-984641555F70}">
      <dgm:prSet/>
      <dgm:spPr/>
      <dgm:t>
        <a:bodyPr/>
        <a:lstStyle/>
        <a:p>
          <a:endParaRPr lang="pt-BR"/>
        </a:p>
      </dgm:t>
    </dgm:pt>
    <dgm:pt modelId="{D458DFC9-726E-4D33-813A-56869F7287F3}">
      <dgm:prSet phldrT="[Texto]" custT="1"/>
      <dgm:spPr/>
      <dgm:t>
        <a:bodyPr/>
        <a:lstStyle/>
        <a:p>
          <a:r>
            <a:rPr lang="pt-BR" sz="2000" smtClean="0"/>
            <a:t>Contratação de SPE para implantação e operação por período entre 20 e 35 anos</a:t>
          </a:r>
          <a:endParaRPr lang="pt-BR" sz="2000" dirty="0"/>
        </a:p>
      </dgm:t>
    </dgm:pt>
    <dgm:pt modelId="{BD401370-72C0-4DD4-9113-871D1FB79A80}" type="parTrans" cxnId="{957487DE-9FD3-45EA-B835-CED88372D906}">
      <dgm:prSet/>
      <dgm:spPr/>
      <dgm:t>
        <a:bodyPr/>
        <a:lstStyle/>
        <a:p>
          <a:endParaRPr lang="pt-BR"/>
        </a:p>
      </dgm:t>
    </dgm:pt>
    <dgm:pt modelId="{BAF396F7-9184-4BDA-996B-3FB8FCF03DC6}" type="sibTrans" cxnId="{957487DE-9FD3-45EA-B835-CED88372D906}">
      <dgm:prSet/>
      <dgm:spPr/>
      <dgm:t>
        <a:bodyPr/>
        <a:lstStyle/>
        <a:p>
          <a:endParaRPr lang="pt-BR"/>
        </a:p>
      </dgm:t>
    </dgm:pt>
    <dgm:pt modelId="{72B3CEB4-1E3B-47A1-94AA-7382996570E9}" type="pres">
      <dgm:prSet presAssocID="{3E511A66-C49C-415A-AA60-8E234986650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516590FE-3651-415B-A5E9-74E23E130C51}" type="pres">
      <dgm:prSet presAssocID="{3E511A66-C49C-415A-AA60-8E2349866504}" presName="dummyMaxCanvas" presStyleCnt="0">
        <dgm:presLayoutVars/>
      </dgm:prSet>
      <dgm:spPr/>
    </dgm:pt>
    <dgm:pt modelId="{4C02BF6E-629A-40BE-9550-FF7AA14C9B95}" type="pres">
      <dgm:prSet presAssocID="{3E511A66-C49C-415A-AA60-8E2349866504}" presName="ThreeNodes_1" presStyleLbl="node1" presStyleIdx="0" presStyleCnt="3" custScaleY="705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82A7BB-2AB1-4877-AF9A-5334B42D8C0C}" type="pres">
      <dgm:prSet presAssocID="{3E511A66-C49C-415A-AA60-8E2349866504}" presName="ThreeNodes_2" presStyleLbl="node1" presStyleIdx="1" presStyleCnt="3" custScaleY="7346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CDD5EC5-5C5B-479B-8189-F2FBC3FB4AEE}" type="pres">
      <dgm:prSet presAssocID="{3E511A66-C49C-415A-AA60-8E2349866504}" presName="ThreeNodes_3" presStyleLbl="node1" presStyleIdx="2" presStyleCnt="3" custScaleY="7718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01F0E4-EDE9-4CA2-9304-EC369ECF742B}" type="pres">
      <dgm:prSet presAssocID="{3E511A66-C49C-415A-AA60-8E2349866504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ED89DC-C797-434A-B989-0F839CCC1AC4}" type="pres">
      <dgm:prSet presAssocID="{3E511A66-C49C-415A-AA60-8E2349866504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2DB15D-BBF4-40FD-83BB-4A2F5F9354F2}" type="pres">
      <dgm:prSet presAssocID="{3E511A66-C49C-415A-AA60-8E2349866504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3DA2EC-5418-414F-AF02-4E4BEF34825F}" type="pres">
      <dgm:prSet presAssocID="{3E511A66-C49C-415A-AA60-8E2349866504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80E145-9800-4075-A6C0-956337AD5B4A}" type="pres">
      <dgm:prSet presAssocID="{3E511A66-C49C-415A-AA60-8E2349866504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824FCCA-8B3E-48A4-AD79-A566437F3078}" type="presOf" srcId="{7EB5E115-9123-4C17-9B88-1CF89191C092}" destId="{4C02BF6E-629A-40BE-9550-FF7AA14C9B95}" srcOrd="0" destOrd="0" presId="urn:microsoft.com/office/officeart/2005/8/layout/vProcess5"/>
    <dgm:cxn modelId="{1918CE02-787C-4BFD-A161-A07CA453FCA1}" type="presOf" srcId="{D458DFC9-726E-4D33-813A-56869F7287F3}" destId="{9CDD5EC5-5C5B-479B-8189-F2FBC3FB4AEE}" srcOrd="0" destOrd="0" presId="urn:microsoft.com/office/officeart/2005/8/layout/vProcess5"/>
    <dgm:cxn modelId="{4563E614-8C5B-476C-A5C2-91AF27F90686}" type="presOf" srcId="{3E511A66-C49C-415A-AA60-8E2349866504}" destId="{72B3CEB4-1E3B-47A1-94AA-7382996570E9}" srcOrd="0" destOrd="0" presId="urn:microsoft.com/office/officeart/2005/8/layout/vProcess5"/>
    <dgm:cxn modelId="{7A5AA609-71F5-4054-81A6-8F4D0F05FBF5}" type="presOf" srcId="{9FD22488-CA1A-4ED3-8CC3-DE05F5A8E8E2}" destId="{DD3DA2EC-5418-414F-AF02-4E4BEF34825F}" srcOrd="1" destOrd="0" presId="urn:microsoft.com/office/officeart/2005/8/layout/vProcess5"/>
    <dgm:cxn modelId="{CF98CDB3-C92F-408C-AFC4-B24C0482825A}" type="presOf" srcId="{7EB5E115-9123-4C17-9B88-1CF89191C092}" destId="{CE2DB15D-BBF4-40FD-83BB-4A2F5F9354F2}" srcOrd="1" destOrd="0" presId="urn:microsoft.com/office/officeart/2005/8/layout/vProcess5"/>
    <dgm:cxn modelId="{4EEE0500-DB16-425E-B17B-17AE86FF3F83}" type="presOf" srcId="{EBAC8103-B209-4D82-A493-F9BAD4DD6687}" destId="{3601F0E4-EDE9-4CA2-9304-EC369ECF742B}" srcOrd="0" destOrd="0" presId="urn:microsoft.com/office/officeart/2005/8/layout/vProcess5"/>
    <dgm:cxn modelId="{2B6C5B45-37F0-45DC-A4A5-984641555F70}" srcId="{3E511A66-C49C-415A-AA60-8E2349866504}" destId="{9FD22488-CA1A-4ED3-8CC3-DE05F5A8E8E2}" srcOrd="1" destOrd="0" parTransId="{3BB595A5-0F70-4272-8F92-08DF4A1056AB}" sibTransId="{5971D2A9-D427-41EB-A0EE-9FF6C69E2C5E}"/>
    <dgm:cxn modelId="{3D3C24D9-368C-483B-8A78-B1CE02D80CFC}" type="presOf" srcId="{9FD22488-CA1A-4ED3-8CC3-DE05F5A8E8E2}" destId="{CC82A7BB-2AB1-4877-AF9A-5334B42D8C0C}" srcOrd="0" destOrd="0" presId="urn:microsoft.com/office/officeart/2005/8/layout/vProcess5"/>
    <dgm:cxn modelId="{1B9FF15D-281F-4FCC-9A2E-9A45781206AA}" type="presOf" srcId="{D458DFC9-726E-4D33-813A-56869F7287F3}" destId="{3580E145-9800-4075-A6C0-956337AD5B4A}" srcOrd="1" destOrd="0" presId="urn:microsoft.com/office/officeart/2005/8/layout/vProcess5"/>
    <dgm:cxn modelId="{B3D3C5C6-AD1E-460F-8FD5-57F5E7E96DAE}" type="presOf" srcId="{5971D2A9-D427-41EB-A0EE-9FF6C69E2C5E}" destId="{6DED89DC-C797-434A-B989-0F839CCC1AC4}" srcOrd="0" destOrd="0" presId="urn:microsoft.com/office/officeart/2005/8/layout/vProcess5"/>
    <dgm:cxn modelId="{CD93ADEA-1841-4368-A726-A73A0DBC4A01}" srcId="{3E511A66-C49C-415A-AA60-8E2349866504}" destId="{7EB5E115-9123-4C17-9B88-1CF89191C092}" srcOrd="0" destOrd="0" parTransId="{7D0324DA-6503-4145-B136-7AF4B1703C2D}" sibTransId="{EBAC8103-B209-4D82-A493-F9BAD4DD6687}"/>
    <dgm:cxn modelId="{957487DE-9FD3-45EA-B835-CED88372D906}" srcId="{3E511A66-C49C-415A-AA60-8E2349866504}" destId="{D458DFC9-726E-4D33-813A-56869F7287F3}" srcOrd="2" destOrd="0" parTransId="{BD401370-72C0-4DD4-9113-871D1FB79A80}" sibTransId="{BAF396F7-9184-4BDA-996B-3FB8FCF03DC6}"/>
    <dgm:cxn modelId="{7437629D-1505-4B44-8401-328CAE10827E}" type="presParOf" srcId="{72B3CEB4-1E3B-47A1-94AA-7382996570E9}" destId="{516590FE-3651-415B-A5E9-74E23E130C51}" srcOrd="0" destOrd="0" presId="urn:microsoft.com/office/officeart/2005/8/layout/vProcess5"/>
    <dgm:cxn modelId="{DE45221C-556F-4D97-B608-80CE051FC6F9}" type="presParOf" srcId="{72B3CEB4-1E3B-47A1-94AA-7382996570E9}" destId="{4C02BF6E-629A-40BE-9550-FF7AA14C9B95}" srcOrd="1" destOrd="0" presId="urn:microsoft.com/office/officeart/2005/8/layout/vProcess5"/>
    <dgm:cxn modelId="{DC50BFC0-C3DD-4DD2-ADB0-88948772CD2A}" type="presParOf" srcId="{72B3CEB4-1E3B-47A1-94AA-7382996570E9}" destId="{CC82A7BB-2AB1-4877-AF9A-5334B42D8C0C}" srcOrd="2" destOrd="0" presId="urn:microsoft.com/office/officeart/2005/8/layout/vProcess5"/>
    <dgm:cxn modelId="{F23CEF37-4D22-45B1-9872-97A14B42944F}" type="presParOf" srcId="{72B3CEB4-1E3B-47A1-94AA-7382996570E9}" destId="{9CDD5EC5-5C5B-479B-8189-F2FBC3FB4AEE}" srcOrd="3" destOrd="0" presId="urn:microsoft.com/office/officeart/2005/8/layout/vProcess5"/>
    <dgm:cxn modelId="{79D51807-864D-4D35-A8D5-65566FC7D65D}" type="presParOf" srcId="{72B3CEB4-1E3B-47A1-94AA-7382996570E9}" destId="{3601F0E4-EDE9-4CA2-9304-EC369ECF742B}" srcOrd="4" destOrd="0" presId="urn:microsoft.com/office/officeart/2005/8/layout/vProcess5"/>
    <dgm:cxn modelId="{66BAA303-2C25-4C0B-988B-D72DDDE3EEAC}" type="presParOf" srcId="{72B3CEB4-1E3B-47A1-94AA-7382996570E9}" destId="{6DED89DC-C797-434A-B989-0F839CCC1AC4}" srcOrd="5" destOrd="0" presId="urn:microsoft.com/office/officeart/2005/8/layout/vProcess5"/>
    <dgm:cxn modelId="{98643AD3-201D-41D5-A209-EFDF21E3B993}" type="presParOf" srcId="{72B3CEB4-1E3B-47A1-94AA-7382996570E9}" destId="{CE2DB15D-BBF4-40FD-83BB-4A2F5F9354F2}" srcOrd="6" destOrd="0" presId="urn:microsoft.com/office/officeart/2005/8/layout/vProcess5"/>
    <dgm:cxn modelId="{147AA650-2560-49ED-9983-75B23474D5A9}" type="presParOf" srcId="{72B3CEB4-1E3B-47A1-94AA-7382996570E9}" destId="{DD3DA2EC-5418-414F-AF02-4E4BEF34825F}" srcOrd="7" destOrd="0" presId="urn:microsoft.com/office/officeart/2005/8/layout/vProcess5"/>
    <dgm:cxn modelId="{021CC43C-2D84-45F3-B88A-6ABC21DEA252}" type="presParOf" srcId="{72B3CEB4-1E3B-47A1-94AA-7382996570E9}" destId="{3580E145-9800-4075-A6C0-956337AD5B4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33D627-62BF-4EC9-8B63-EF68B257CC53}" type="doc">
      <dgm:prSet loTypeId="urn:microsoft.com/office/officeart/2008/layout/HexagonCluster" loCatId="relationship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pt-BR"/>
        </a:p>
      </dgm:t>
    </dgm:pt>
    <dgm:pt modelId="{8EB4781B-D13A-4810-9486-FA99207F2E86}">
      <dgm:prSet phldrT="[Texto]" custT="1"/>
      <dgm:spPr/>
      <dgm:t>
        <a:bodyPr/>
        <a:lstStyle/>
        <a:p>
          <a:r>
            <a:rPr lang="pt-BR" sz="1800" dirty="0" smtClean="0"/>
            <a:t>Iluminação Decorativa</a:t>
          </a:r>
          <a:endParaRPr lang="pt-BR" sz="1800" dirty="0"/>
        </a:p>
      </dgm:t>
    </dgm:pt>
    <dgm:pt modelId="{EDD52127-DB13-41A8-B85E-7D54A96451F9}" type="parTrans" cxnId="{BA14D305-D994-4124-802D-B0029B345D1A}">
      <dgm:prSet/>
      <dgm:spPr/>
      <dgm:t>
        <a:bodyPr/>
        <a:lstStyle/>
        <a:p>
          <a:endParaRPr lang="pt-BR"/>
        </a:p>
      </dgm:t>
    </dgm:pt>
    <dgm:pt modelId="{410EFFA5-08DB-4D19-8594-D7447324B981}" type="sibTrans" cxnId="{BA14D305-D994-4124-802D-B0029B345D1A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74356201-83DB-4583-AA21-7DE0E3684999}">
      <dgm:prSet phldrT="[Texto]" custT="1"/>
      <dgm:spPr/>
      <dgm:t>
        <a:bodyPr/>
        <a:lstStyle/>
        <a:p>
          <a:r>
            <a:rPr lang="pt-BR" sz="1800" dirty="0" smtClean="0"/>
            <a:t>Iluminação de Praças Esportivas</a:t>
          </a:r>
          <a:endParaRPr lang="pt-BR" sz="1800" dirty="0"/>
        </a:p>
      </dgm:t>
    </dgm:pt>
    <dgm:pt modelId="{CE44A437-8D4F-486E-95A0-7390AF0BE19A}" type="parTrans" cxnId="{E2FC4080-9B04-43A7-AE09-69ED4E1087EA}">
      <dgm:prSet/>
      <dgm:spPr/>
      <dgm:t>
        <a:bodyPr/>
        <a:lstStyle/>
        <a:p>
          <a:endParaRPr lang="pt-BR"/>
        </a:p>
      </dgm:t>
    </dgm:pt>
    <dgm:pt modelId="{B2C6C8CB-8B66-4C2E-AF28-9EDE071CB1EA}" type="sibTrans" cxnId="{E2FC4080-9B04-43A7-AE09-69ED4E1087EA}">
      <dgm:prSet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2EF028E-20F2-48BE-BEEB-5386FE0F9A58}">
      <dgm:prSet phldrT="[Texto]" custT="1"/>
      <dgm:spPr/>
      <dgm:t>
        <a:bodyPr/>
        <a:lstStyle/>
        <a:p>
          <a:r>
            <a:rPr lang="pt-BR" sz="1800" dirty="0" smtClean="0"/>
            <a:t>Iluminação Pública</a:t>
          </a:r>
          <a:endParaRPr lang="pt-BR" sz="1800" dirty="0"/>
        </a:p>
      </dgm:t>
    </dgm:pt>
    <dgm:pt modelId="{4202E08E-0F9A-468A-8E63-DDAB354FC74A}" type="parTrans" cxnId="{9941D87C-EB4F-4A42-9812-E4BAD23EBF70}">
      <dgm:prSet/>
      <dgm:spPr/>
      <dgm:t>
        <a:bodyPr/>
        <a:lstStyle/>
        <a:p>
          <a:endParaRPr lang="pt-BR"/>
        </a:p>
      </dgm:t>
    </dgm:pt>
    <dgm:pt modelId="{376795D0-6350-4DF7-A8ED-F64C48A5F6CE}" type="sibTrans" cxnId="{9941D87C-EB4F-4A42-9812-E4BAD23EBF70}">
      <dgm:prSet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B4E497B8-C839-493D-BD6F-5615CD002B43}">
      <dgm:prSet phldrT="[Texto]" custT="1"/>
      <dgm:spPr/>
      <dgm:t>
        <a:bodyPr/>
        <a:lstStyle/>
        <a:p>
          <a:r>
            <a:rPr lang="pt-BR" sz="1800" dirty="0" smtClean="0"/>
            <a:t>Iluminação Predial</a:t>
          </a:r>
          <a:endParaRPr lang="pt-BR" sz="1800" dirty="0"/>
        </a:p>
      </dgm:t>
    </dgm:pt>
    <dgm:pt modelId="{1CA74E4A-9F41-49E8-8BC9-4B6BDA441A9E}" type="parTrans" cxnId="{4D199C9A-A058-4F77-9BBE-96E946496D82}">
      <dgm:prSet/>
      <dgm:spPr/>
      <dgm:t>
        <a:bodyPr/>
        <a:lstStyle/>
        <a:p>
          <a:endParaRPr lang="pt-BR"/>
        </a:p>
      </dgm:t>
    </dgm:pt>
    <dgm:pt modelId="{F90C459B-349D-4498-A5AE-D25C3CD3DB2A}" type="sibTrans" cxnId="{4D199C9A-A058-4F77-9BBE-96E946496D82}">
      <dgm:prSet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0832031B-DB3A-4E89-88E0-059B95DD9789}">
      <dgm:prSet phldrT="[Texto]" custT="1"/>
      <dgm:spPr/>
      <dgm:t>
        <a:bodyPr/>
        <a:lstStyle/>
        <a:p>
          <a:r>
            <a:rPr lang="pt-BR" sz="1600" dirty="0" smtClean="0"/>
            <a:t>Iluminação com Alimentação Solar ou Eólica</a:t>
          </a:r>
          <a:endParaRPr lang="pt-BR" sz="1600" dirty="0"/>
        </a:p>
      </dgm:t>
    </dgm:pt>
    <dgm:pt modelId="{3FD14E4E-B85B-4BFB-BA0B-74FB602B3CFE}" type="parTrans" cxnId="{252E1272-99D6-4725-BC9D-338C4ED26C97}">
      <dgm:prSet/>
      <dgm:spPr/>
      <dgm:t>
        <a:bodyPr/>
        <a:lstStyle/>
        <a:p>
          <a:endParaRPr lang="pt-BR"/>
        </a:p>
      </dgm:t>
    </dgm:pt>
    <dgm:pt modelId="{97A829FB-7AF2-43DA-8DC2-C273D3D9886E}" type="sibTrans" cxnId="{252E1272-99D6-4725-BC9D-338C4ED26C97}">
      <dgm:prSet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380EDB4E-61E6-483A-82B1-8296C03ED14C}" type="pres">
      <dgm:prSet presAssocID="{9833D627-62BF-4EC9-8B63-EF68B257CC5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D3C2CF4E-51BB-4B03-8614-D6825000AC9A}" type="pres">
      <dgm:prSet presAssocID="{8EB4781B-D13A-4810-9486-FA99207F2E86}" presName="text1" presStyleCnt="0"/>
      <dgm:spPr/>
    </dgm:pt>
    <dgm:pt modelId="{2A8A48F8-F904-4904-A38D-070B3369631B}" type="pres">
      <dgm:prSet presAssocID="{8EB4781B-D13A-4810-9486-FA99207F2E86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CA6441F-822F-4268-A2B5-EFB27CB12A44}" type="pres">
      <dgm:prSet presAssocID="{8EB4781B-D13A-4810-9486-FA99207F2E86}" presName="textaccent1" presStyleCnt="0"/>
      <dgm:spPr/>
    </dgm:pt>
    <dgm:pt modelId="{3DE5F9B0-868A-4D20-AF81-3CAD86C63BCE}" type="pres">
      <dgm:prSet presAssocID="{8EB4781B-D13A-4810-9486-FA99207F2E86}" presName="accentRepeatNode" presStyleLbl="solidAlignAcc1" presStyleIdx="0" presStyleCnt="10"/>
      <dgm:spPr/>
    </dgm:pt>
    <dgm:pt modelId="{015034A7-40D7-4F01-99B6-B066BE803319}" type="pres">
      <dgm:prSet presAssocID="{410EFFA5-08DB-4D19-8594-D7447324B981}" presName="image1" presStyleCnt="0"/>
      <dgm:spPr/>
    </dgm:pt>
    <dgm:pt modelId="{194AB999-683D-4315-BB5F-0E0C03E340C7}" type="pres">
      <dgm:prSet presAssocID="{410EFFA5-08DB-4D19-8594-D7447324B981}" presName="imageRepeatNode" presStyleLbl="alignAcc1" presStyleIdx="0" presStyleCnt="5"/>
      <dgm:spPr/>
      <dgm:t>
        <a:bodyPr/>
        <a:lstStyle/>
        <a:p>
          <a:endParaRPr lang="pt-BR"/>
        </a:p>
      </dgm:t>
    </dgm:pt>
    <dgm:pt modelId="{995658BA-C595-439A-A6C8-CC9B9FF0FCAA}" type="pres">
      <dgm:prSet presAssocID="{410EFFA5-08DB-4D19-8594-D7447324B981}" presName="imageaccent1" presStyleCnt="0"/>
      <dgm:spPr/>
    </dgm:pt>
    <dgm:pt modelId="{9E3683C8-8492-431C-9D27-3CAF40A37160}" type="pres">
      <dgm:prSet presAssocID="{410EFFA5-08DB-4D19-8594-D7447324B981}" presName="accentRepeatNode" presStyleLbl="solidAlignAcc1" presStyleIdx="1" presStyleCnt="10"/>
      <dgm:spPr/>
    </dgm:pt>
    <dgm:pt modelId="{9589F99B-6564-4C8E-B76E-8424627499DE}" type="pres">
      <dgm:prSet presAssocID="{74356201-83DB-4583-AA21-7DE0E3684999}" presName="text2" presStyleCnt="0"/>
      <dgm:spPr/>
    </dgm:pt>
    <dgm:pt modelId="{85E85675-4A34-4B52-97E7-EEA1B1DC26CB}" type="pres">
      <dgm:prSet presAssocID="{74356201-83DB-4583-AA21-7DE0E3684999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C74991E-5EAB-49F9-88DB-B37AEF40E322}" type="pres">
      <dgm:prSet presAssocID="{74356201-83DB-4583-AA21-7DE0E3684999}" presName="textaccent2" presStyleCnt="0"/>
      <dgm:spPr/>
    </dgm:pt>
    <dgm:pt modelId="{36408870-AC42-45FE-8E9C-EBD83FDA1E9C}" type="pres">
      <dgm:prSet presAssocID="{74356201-83DB-4583-AA21-7DE0E3684999}" presName="accentRepeatNode" presStyleLbl="solidAlignAcc1" presStyleIdx="2" presStyleCnt="10"/>
      <dgm:spPr/>
    </dgm:pt>
    <dgm:pt modelId="{E9D899FB-295B-4FCB-8575-BCE4602A1369}" type="pres">
      <dgm:prSet presAssocID="{B2C6C8CB-8B66-4C2E-AF28-9EDE071CB1EA}" presName="image2" presStyleCnt="0"/>
      <dgm:spPr/>
    </dgm:pt>
    <dgm:pt modelId="{C49A3E07-D199-45C8-A2AF-14689E99A9FF}" type="pres">
      <dgm:prSet presAssocID="{B2C6C8CB-8B66-4C2E-AF28-9EDE071CB1EA}" presName="imageRepeatNode" presStyleLbl="alignAcc1" presStyleIdx="1" presStyleCnt="5"/>
      <dgm:spPr/>
      <dgm:t>
        <a:bodyPr/>
        <a:lstStyle/>
        <a:p>
          <a:endParaRPr lang="pt-BR"/>
        </a:p>
      </dgm:t>
    </dgm:pt>
    <dgm:pt modelId="{9FC9DE2B-4ADE-4965-8E1D-A95E9DAC22FD}" type="pres">
      <dgm:prSet presAssocID="{B2C6C8CB-8B66-4C2E-AF28-9EDE071CB1EA}" presName="imageaccent2" presStyleCnt="0"/>
      <dgm:spPr/>
    </dgm:pt>
    <dgm:pt modelId="{48171469-258A-4C4E-BEE2-508B5AA104FA}" type="pres">
      <dgm:prSet presAssocID="{B2C6C8CB-8B66-4C2E-AF28-9EDE071CB1EA}" presName="accentRepeatNode" presStyleLbl="solidAlignAcc1" presStyleIdx="3" presStyleCnt="10"/>
      <dgm:spPr/>
    </dgm:pt>
    <dgm:pt modelId="{9C40D38B-DE5F-40E9-BCE3-F7A8C3570F1B}" type="pres">
      <dgm:prSet presAssocID="{42EF028E-20F2-48BE-BEEB-5386FE0F9A58}" presName="text3" presStyleCnt="0"/>
      <dgm:spPr/>
    </dgm:pt>
    <dgm:pt modelId="{9A25B97A-5FC8-45F4-8AFE-8A8F731C69BE}" type="pres">
      <dgm:prSet presAssocID="{42EF028E-20F2-48BE-BEEB-5386FE0F9A58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E3F00-9F59-474A-9D48-5AF7AC69C409}" type="pres">
      <dgm:prSet presAssocID="{42EF028E-20F2-48BE-BEEB-5386FE0F9A58}" presName="textaccent3" presStyleCnt="0"/>
      <dgm:spPr/>
    </dgm:pt>
    <dgm:pt modelId="{9F524C88-730F-4289-92F9-1DCDB8C04BCA}" type="pres">
      <dgm:prSet presAssocID="{42EF028E-20F2-48BE-BEEB-5386FE0F9A58}" presName="accentRepeatNode" presStyleLbl="solidAlignAcc1" presStyleIdx="4" presStyleCnt="10"/>
      <dgm:spPr/>
    </dgm:pt>
    <dgm:pt modelId="{A8039CB3-2953-4995-9C16-F705C3838ECB}" type="pres">
      <dgm:prSet presAssocID="{376795D0-6350-4DF7-A8ED-F64C48A5F6CE}" presName="image3" presStyleCnt="0"/>
      <dgm:spPr/>
    </dgm:pt>
    <dgm:pt modelId="{483DA314-65CD-489A-81F1-446E0B7CB28B}" type="pres">
      <dgm:prSet presAssocID="{376795D0-6350-4DF7-A8ED-F64C48A5F6CE}" presName="imageRepeatNode" presStyleLbl="alignAcc1" presStyleIdx="2" presStyleCnt="5"/>
      <dgm:spPr/>
      <dgm:t>
        <a:bodyPr/>
        <a:lstStyle/>
        <a:p>
          <a:endParaRPr lang="pt-BR"/>
        </a:p>
      </dgm:t>
    </dgm:pt>
    <dgm:pt modelId="{510E246F-D921-4F39-93A9-60096699B34E}" type="pres">
      <dgm:prSet presAssocID="{376795D0-6350-4DF7-A8ED-F64C48A5F6CE}" presName="imageaccent3" presStyleCnt="0"/>
      <dgm:spPr/>
    </dgm:pt>
    <dgm:pt modelId="{6CDC3774-1CCB-41DA-A398-6D08B4820A89}" type="pres">
      <dgm:prSet presAssocID="{376795D0-6350-4DF7-A8ED-F64C48A5F6CE}" presName="accentRepeatNode" presStyleLbl="solidAlignAcc1" presStyleIdx="5" presStyleCnt="10"/>
      <dgm:spPr/>
    </dgm:pt>
    <dgm:pt modelId="{9601DF9B-C8DB-4B52-AD97-F6DA61D9364B}" type="pres">
      <dgm:prSet presAssocID="{B4E497B8-C839-493D-BD6F-5615CD002B43}" presName="text4" presStyleCnt="0"/>
      <dgm:spPr/>
    </dgm:pt>
    <dgm:pt modelId="{199A837C-C281-4BE5-BAA3-5CDD98260DF7}" type="pres">
      <dgm:prSet presAssocID="{B4E497B8-C839-493D-BD6F-5615CD002B43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E65974-0ACE-4DE4-9E03-73F986887251}" type="pres">
      <dgm:prSet presAssocID="{B4E497B8-C839-493D-BD6F-5615CD002B43}" presName="textaccent4" presStyleCnt="0"/>
      <dgm:spPr/>
    </dgm:pt>
    <dgm:pt modelId="{AECA29C5-40FA-4B79-9849-589F5D104E20}" type="pres">
      <dgm:prSet presAssocID="{B4E497B8-C839-493D-BD6F-5615CD002B43}" presName="accentRepeatNode" presStyleLbl="solidAlignAcc1" presStyleIdx="6" presStyleCnt="10"/>
      <dgm:spPr/>
    </dgm:pt>
    <dgm:pt modelId="{B1C59C1C-D964-45E0-8D93-B439C50B8121}" type="pres">
      <dgm:prSet presAssocID="{F90C459B-349D-4498-A5AE-D25C3CD3DB2A}" presName="image4" presStyleCnt="0"/>
      <dgm:spPr/>
    </dgm:pt>
    <dgm:pt modelId="{495687C6-BD7F-4DE5-8689-E6FE6253DABA}" type="pres">
      <dgm:prSet presAssocID="{F90C459B-349D-4498-A5AE-D25C3CD3DB2A}" presName="imageRepeatNode" presStyleLbl="alignAcc1" presStyleIdx="3" presStyleCnt="5"/>
      <dgm:spPr/>
      <dgm:t>
        <a:bodyPr/>
        <a:lstStyle/>
        <a:p>
          <a:endParaRPr lang="pt-BR"/>
        </a:p>
      </dgm:t>
    </dgm:pt>
    <dgm:pt modelId="{F18E028E-639D-4B17-808D-27168A30C85F}" type="pres">
      <dgm:prSet presAssocID="{F90C459B-349D-4498-A5AE-D25C3CD3DB2A}" presName="imageaccent4" presStyleCnt="0"/>
      <dgm:spPr/>
    </dgm:pt>
    <dgm:pt modelId="{C9CF0A82-B874-4D6A-85A3-D7BCAEFF6BD8}" type="pres">
      <dgm:prSet presAssocID="{F90C459B-349D-4498-A5AE-D25C3CD3DB2A}" presName="accentRepeatNode" presStyleLbl="solidAlignAcc1" presStyleIdx="7" presStyleCnt="10"/>
      <dgm:spPr/>
    </dgm:pt>
    <dgm:pt modelId="{B5C22F35-BCA6-4E72-9279-2BAEF2A9B354}" type="pres">
      <dgm:prSet presAssocID="{0832031B-DB3A-4E89-88E0-059B95DD9789}" presName="text5" presStyleCnt="0"/>
      <dgm:spPr/>
    </dgm:pt>
    <dgm:pt modelId="{95E876B4-7339-4CE6-8BF3-B08DBF97E145}" type="pres">
      <dgm:prSet presAssocID="{0832031B-DB3A-4E89-88E0-059B95DD9789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B9C2D5A-9253-44EA-A75A-9AA59A5728CD}" type="pres">
      <dgm:prSet presAssocID="{0832031B-DB3A-4E89-88E0-059B95DD9789}" presName="textaccent5" presStyleCnt="0"/>
      <dgm:spPr/>
    </dgm:pt>
    <dgm:pt modelId="{5E297AA4-5F74-41D3-A2C9-E8CF0FB99931}" type="pres">
      <dgm:prSet presAssocID="{0832031B-DB3A-4E89-88E0-059B95DD9789}" presName="accentRepeatNode" presStyleLbl="solidAlignAcc1" presStyleIdx="8" presStyleCnt="10"/>
      <dgm:spPr/>
    </dgm:pt>
    <dgm:pt modelId="{9B76D2BE-879C-44F2-B422-EA3355051F9B}" type="pres">
      <dgm:prSet presAssocID="{97A829FB-7AF2-43DA-8DC2-C273D3D9886E}" presName="image5" presStyleCnt="0"/>
      <dgm:spPr/>
    </dgm:pt>
    <dgm:pt modelId="{2F502B7A-C57C-409C-B7BD-B7363889D408}" type="pres">
      <dgm:prSet presAssocID="{97A829FB-7AF2-43DA-8DC2-C273D3D9886E}" presName="imageRepeatNode" presStyleLbl="alignAcc1" presStyleIdx="4" presStyleCnt="5"/>
      <dgm:spPr/>
      <dgm:t>
        <a:bodyPr/>
        <a:lstStyle/>
        <a:p>
          <a:endParaRPr lang="pt-BR"/>
        </a:p>
      </dgm:t>
    </dgm:pt>
    <dgm:pt modelId="{22487FB3-9E06-48A0-A545-40C91EEFCE46}" type="pres">
      <dgm:prSet presAssocID="{97A829FB-7AF2-43DA-8DC2-C273D3D9886E}" presName="imageaccent5" presStyleCnt="0"/>
      <dgm:spPr/>
    </dgm:pt>
    <dgm:pt modelId="{4AD02B51-BF2E-48AB-878C-5640E6575A6D}" type="pres">
      <dgm:prSet presAssocID="{97A829FB-7AF2-43DA-8DC2-C273D3D9886E}" presName="accentRepeatNode" presStyleLbl="solidAlignAcc1" presStyleIdx="9" presStyleCnt="10"/>
      <dgm:spPr/>
    </dgm:pt>
  </dgm:ptLst>
  <dgm:cxnLst>
    <dgm:cxn modelId="{4D199C9A-A058-4F77-9BBE-96E946496D82}" srcId="{9833D627-62BF-4EC9-8B63-EF68B257CC53}" destId="{B4E497B8-C839-493D-BD6F-5615CD002B43}" srcOrd="3" destOrd="0" parTransId="{1CA74E4A-9F41-49E8-8BC9-4B6BDA441A9E}" sibTransId="{F90C459B-349D-4498-A5AE-D25C3CD3DB2A}"/>
    <dgm:cxn modelId="{4D8EE313-D5BE-4F41-B6E3-17A84E4D16E2}" type="presOf" srcId="{42EF028E-20F2-48BE-BEEB-5386FE0F9A58}" destId="{9A25B97A-5FC8-45F4-8AFE-8A8F731C69BE}" srcOrd="0" destOrd="0" presId="urn:microsoft.com/office/officeart/2008/layout/HexagonCluster"/>
    <dgm:cxn modelId="{D9B6F7C6-A7FE-4FE6-B06E-E51D643958FC}" type="presOf" srcId="{410EFFA5-08DB-4D19-8594-D7447324B981}" destId="{194AB999-683D-4315-BB5F-0E0C03E340C7}" srcOrd="0" destOrd="0" presId="urn:microsoft.com/office/officeart/2008/layout/HexagonCluster"/>
    <dgm:cxn modelId="{E705F749-4EEC-4C0C-91CF-F5B56B41E65B}" type="presOf" srcId="{B2C6C8CB-8B66-4C2E-AF28-9EDE071CB1EA}" destId="{C49A3E07-D199-45C8-A2AF-14689E99A9FF}" srcOrd="0" destOrd="0" presId="urn:microsoft.com/office/officeart/2008/layout/HexagonCluster"/>
    <dgm:cxn modelId="{BA14D305-D994-4124-802D-B0029B345D1A}" srcId="{9833D627-62BF-4EC9-8B63-EF68B257CC53}" destId="{8EB4781B-D13A-4810-9486-FA99207F2E86}" srcOrd="0" destOrd="0" parTransId="{EDD52127-DB13-41A8-B85E-7D54A96451F9}" sibTransId="{410EFFA5-08DB-4D19-8594-D7447324B981}"/>
    <dgm:cxn modelId="{252E1272-99D6-4725-BC9D-338C4ED26C97}" srcId="{9833D627-62BF-4EC9-8B63-EF68B257CC53}" destId="{0832031B-DB3A-4E89-88E0-059B95DD9789}" srcOrd="4" destOrd="0" parTransId="{3FD14E4E-B85B-4BFB-BA0B-74FB602B3CFE}" sibTransId="{97A829FB-7AF2-43DA-8DC2-C273D3D9886E}"/>
    <dgm:cxn modelId="{9941D87C-EB4F-4A42-9812-E4BAD23EBF70}" srcId="{9833D627-62BF-4EC9-8B63-EF68B257CC53}" destId="{42EF028E-20F2-48BE-BEEB-5386FE0F9A58}" srcOrd="2" destOrd="0" parTransId="{4202E08E-0F9A-468A-8E63-DDAB354FC74A}" sibTransId="{376795D0-6350-4DF7-A8ED-F64C48A5F6CE}"/>
    <dgm:cxn modelId="{B87DD70D-57F1-4A94-BA4E-8A5F824AA3FE}" type="presOf" srcId="{0832031B-DB3A-4E89-88E0-059B95DD9789}" destId="{95E876B4-7339-4CE6-8BF3-B08DBF97E145}" srcOrd="0" destOrd="0" presId="urn:microsoft.com/office/officeart/2008/layout/HexagonCluster"/>
    <dgm:cxn modelId="{E2FC4080-9B04-43A7-AE09-69ED4E1087EA}" srcId="{9833D627-62BF-4EC9-8B63-EF68B257CC53}" destId="{74356201-83DB-4583-AA21-7DE0E3684999}" srcOrd="1" destOrd="0" parTransId="{CE44A437-8D4F-486E-95A0-7390AF0BE19A}" sibTransId="{B2C6C8CB-8B66-4C2E-AF28-9EDE071CB1EA}"/>
    <dgm:cxn modelId="{04172C7B-928A-4455-A291-84B0589E265A}" type="presOf" srcId="{97A829FB-7AF2-43DA-8DC2-C273D3D9886E}" destId="{2F502B7A-C57C-409C-B7BD-B7363889D408}" srcOrd="0" destOrd="0" presId="urn:microsoft.com/office/officeart/2008/layout/HexagonCluster"/>
    <dgm:cxn modelId="{2A0AC1E6-0155-4127-ACFB-D417FB2E9D24}" type="presOf" srcId="{B4E497B8-C839-493D-BD6F-5615CD002B43}" destId="{199A837C-C281-4BE5-BAA3-5CDD98260DF7}" srcOrd="0" destOrd="0" presId="urn:microsoft.com/office/officeart/2008/layout/HexagonCluster"/>
    <dgm:cxn modelId="{CB892092-51FA-4ADE-B6B0-8B214BD75233}" type="presOf" srcId="{74356201-83DB-4583-AA21-7DE0E3684999}" destId="{85E85675-4A34-4B52-97E7-EEA1B1DC26CB}" srcOrd="0" destOrd="0" presId="urn:microsoft.com/office/officeart/2008/layout/HexagonCluster"/>
    <dgm:cxn modelId="{ED124ECF-DE64-4D06-98E8-E81BF6248715}" type="presOf" srcId="{8EB4781B-D13A-4810-9486-FA99207F2E86}" destId="{2A8A48F8-F904-4904-A38D-070B3369631B}" srcOrd="0" destOrd="0" presId="urn:microsoft.com/office/officeart/2008/layout/HexagonCluster"/>
    <dgm:cxn modelId="{07054C97-5783-4981-968D-C488F73392BF}" type="presOf" srcId="{F90C459B-349D-4498-A5AE-D25C3CD3DB2A}" destId="{495687C6-BD7F-4DE5-8689-E6FE6253DABA}" srcOrd="0" destOrd="0" presId="urn:microsoft.com/office/officeart/2008/layout/HexagonCluster"/>
    <dgm:cxn modelId="{AD67254F-A585-4240-87E5-09EA4798C797}" type="presOf" srcId="{376795D0-6350-4DF7-A8ED-F64C48A5F6CE}" destId="{483DA314-65CD-489A-81F1-446E0B7CB28B}" srcOrd="0" destOrd="0" presId="urn:microsoft.com/office/officeart/2008/layout/HexagonCluster"/>
    <dgm:cxn modelId="{C4946069-AC71-44E8-A531-EDE3FB1CB85E}" type="presOf" srcId="{9833D627-62BF-4EC9-8B63-EF68B257CC53}" destId="{380EDB4E-61E6-483A-82B1-8296C03ED14C}" srcOrd="0" destOrd="0" presId="urn:microsoft.com/office/officeart/2008/layout/HexagonCluster"/>
    <dgm:cxn modelId="{DEC42BD9-B861-48EC-8DE4-1E645737961A}" type="presParOf" srcId="{380EDB4E-61E6-483A-82B1-8296C03ED14C}" destId="{D3C2CF4E-51BB-4B03-8614-D6825000AC9A}" srcOrd="0" destOrd="0" presId="urn:microsoft.com/office/officeart/2008/layout/HexagonCluster"/>
    <dgm:cxn modelId="{70E4099A-FF83-4169-A465-C9012054558E}" type="presParOf" srcId="{D3C2CF4E-51BB-4B03-8614-D6825000AC9A}" destId="{2A8A48F8-F904-4904-A38D-070B3369631B}" srcOrd="0" destOrd="0" presId="urn:microsoft.com/office/officeart/2008/layout/HexagonCluster"/>
    <dgm:cxn modelId="{74980903-CF83-483A-8E5A-BA4140E617A4}" type="presParOf" srcId="{380EDB4E-61E6-483A-82B1-8296C03ED14C}" destId="{7CA6441F-822F-4268-A2B5-EFB27CB12A44}" srcOrd="1" destOrd="0" presId="urn:microsoft.com/office/officeart/2008/layout/HexagonCluster"/>
    <dgm:cxn modelId="{8E921398-8AE7-47A0-B9E7-4B25359CB3A1}" type="presParOf" srcId="{7CA6441F-822F-4268-A2B5-EFB27CB12A44}" destId="{3DE5F9B0-868A-4D20-AF81-3CAD86C63BCE}" srcOrd="0" destOrd="0" presId="urn:microsoft.com/office/officeart/2008/layout/HexagonCluster"/>
    <dgm:cxn modelId="{623BC3D5-ED50-4B3B-BB8E-27714AA4CAFA}" type="presParOf" srcId="{380EDB4E-61E6-483A-82B1-8296C03ED14C}" destId="{015034A7-40D7-4F01-99B6-B066BE803319}" srcOrd="2" destOrd="0" presId="urn:microsoft.com/office/officeart/2008/layout/HexagonCluster"/>
    <dgm:cxn modelId="{BC83FF5D-3F94-4632-968E-C84239CA96EA}" type="presParOf" srcId="{015034A7-40D7-4F01-99B6-B066BE803319}" destId="{194AB999-683D-4315-BB5F-0E0C03E340C7}" srcOrd="0" destOrd="0" presId="urn:microsoft.com/office/officeart/2008/layout/HexagonCluster"/>
    <dgm:cxn modelId="{5E75F858-A21E-4857-9A3F-21C64E4731B9}" type="presParOf" srcId="{380EDB4E-61E6-483A-82B1-8296C03ED14C}" destId="{995658BA-C595-439A-A6C8-CC9B9FF0FCAA}" srcOrd="3" destOrd="0" presId="urn:microsoft.com/office/officeart/2008/layout/HexagonCluster"/>
    <dgm:cxn modelId="{D8C4C5CD-01CD-48B0-81E9-E08E8EEB1ACA}" type="presParOf" srcId="{995658BA-C595-439A-A6C8-CC9B9FF0FCAA}" destId="{9E3683C8-8492-431C-9D27-3CAF40A37160}" srcOrd="0" destOrd="0" presId="urn:microsoft.com/office/officeart/2008/layout/HexagonCluster"/>
    <dgm:cxn modelId="{CBDC7AE4-AEC5-4780-9CA3-A6C13AF325E0}" type="presParOf" srcId="{380EDB4E-61E6-483A-82B1-8296C03ED14C}" destId="{9589F99B-6564-4C8E-B76E-8424627499DE}" srcOrd="4" destOrd="0" presId="urn:microsoft.com/office/officeart/2008/layout/HexagonCluster"/>
    <dgm:cxn modelId="{9FD27EFF-1DE4-4B4D-94D0-6E0E0AB73F36}" type="presParOf" srcId="{9589F99B-6564-4C8E-B76E-8424627499DE}" destId="{85E85675-4A34-4B52-97E7-EEA1B1DC26CB}" srcOrd="0" destOrd="0" presId="urn:microsoft.com/office/officeart/2008/layout/HexagonCluster"/>
    <dgm:cxn modelId="{2DEF4662-BF9E-4E8D-88F1-FAD68D7E21B6}" type="presParOf" srcId="{380EDB4E-61E6-483A-82B1-8296C03ED14C}" destId="{0C74991E-5EAB-49F9-88DB-B37AEF40E322}" srcOrd="5" destOrd="0" presId="urn:microsoft.com/office/officeart/2008/layout/HexagonCluster"/>
    <dgm:cxn modelId="{CCA0359A-F05C-4747-93FB-4A0A0B2D3676}" type="presParOf" srcId="{0C74991E-5EAB-49F9-88DB-B37AEF40E322}" destId="{36408870-AC42-45FE-8E9C-EBD83FDA1E9C}" srcOrd="0" destOrd="0" presId="urn:microsoft.com/office/officeart/2008/layout/HexagonCluster"/>
    <dgm:cxn modelId="{049D95F7-4FF5-4DD9-88C4-6EEE0B25F0B5}" type="presParOf" srcId="{380EDB4E-61E6-483A-82B1-8296C03ED14C}" destId="{E9D899FB-295B-4FCB-8575-BCE4602A1369}" srcOrd="6" destOrd="0" presId="urn:microsoft.com/office/officeart/2008/layout/HexagonCluster"/>
    <dgm:cxn modelId="{18AA1768-4424-4B01-98D7-C026DCEBA7D3}" type="presParOf" srcId="{E9D899FB-295B-4FCB-8575-BCE4602A1369}" destId="{C49A3E07-D199-45C8-A2AF-14689E99A9FF}" srcOrd="0" destOrd="0" presId="urn:microsoft.com/office/officeart/2008/layout/HexagonCluster"/>
    <dgm:cxn modelId="{26367D41-4DA3-4A8D-8F73-D93849C3DD1A}" type="presParOf" srcId="{380EDB4E-61E6-483A-82B1-8296C03ED14C}" destId="{9FC9DE2B-4ADE-4965-8E1D-A95E9DAC22FD}" srcOrd="7" destOrd="0" presId="urn:microsoft.com/office/officeart/2008/layout/HexagonCluster"/>
    <dgm:cxn modelId="{8DFB4662-332E-4865-945A-9767B647F010}" type="presParOf" srcId="{9FC9DE2B-4ADE-4965-8E1D-A95E9DAC22FD}" destId="{48171469-258A-4C4E-BEE2-508B5AA104FA}" srcOrd="0" destOrd="0" presId="urn:microsoft.com/office/officeart/2008/layout/HexagonCluster"/>
    <dgm:cxn modelId="{CC836CD9-82A2-4E20-84AC-5FE72696F557}" type="presParOf" srcId="{380EDB4E-61E6-483A-82B1-8296C03ED14C}" destId="{9C40D38B-DE5F-40E9-BCE3-F7A8C3570F1B}" srcOrd="8" destOrd="0" presId="urn:microsoft.com/office/officeart/2008/layout/HexagonCluster"/>
    <dgm:cxn modelId="{C8D91B71-0698-40D9-84C0-873E7A4634A7}" type="presParOf" srcId="{9C40D38B-DE5F-40E9-BCE3-F7A8C3570F1B}" destId="{9A25B97A-5FC8-45F4-8AFE-8A8F731C69BE}" srcOrd="0" destOrd="0" presId="urn:microsoft.com/office/officeart/2008/layout/HexagonCluster"/>
    <dgm:cxn modelId="{B97993E9-48F5-49E0-852D-32B78317D614}" type="presParOf" srcId="{380EDB4E-61E6-483A-82B1-8296C03ED14C}" destId="{777E3F00-9F59-474A-9D48-5AF7AC69C409}" srcOrd="9" destOrd="0" presId="urn:microsoft.com/office/officeart/2008/layout/HexagonCluster"/>
    <dgm:cxn modelId="{17B4947D-B8C9-4C6A-813A-5782207A4648}" type="presParOf" srcId="{777E3F00-9F59-474A-9D48-5AF7AC69C409}" destId="{9F524C88-730F-4289-92F9-1DCDB8C04BCA}" srcOrd="0" destOrd="0" presId="urn:microsoft.com/office/officeart/2008/layout/HexagonCluster"/>
    <dgm:cxn modelId="{4B8C1A61-5ACF-4730-922F-F643B3B2CFF2}" type="presParOf" srcId="{380EDB4E-61E6-483A-82B1-8296C03ED14C}" destId="{A8039CB3-2953-4995-9C16-F705C3838ECB}" srcOrd="10" destOrd="0" presId="urn:microsoft.com/office/officeart/2008/layout/HexagonCluster"/>
    <dgm:cxn modelId="{802EC3D8-4900-4F32-907E-5D6888FE39B6}" type="presParOf" srcId="{A8039CB3-2953-4995-9C16-F705C3838ECB}" destId="{483DA314-65CD-489A-81F1-446E0B7CB28B}" srcOrd="0" destOrd="0" presId="urn:microsoft.com/office/officeart/2008/layout/HexagonCluster"/>
    <dgm:cxn modelId="{64ED0B15-DEEF-4FB0-BD7C-E6FC0E10B6E1}" type="presParOf" srcId="{380EDB4E-61E6-483A-82B1-8296C03ED14C}" destId="{510E246F-D921-4F39-93A9-60096699B34E}" srcOrd="11" destOrd="0" presId="urn:microsoft.com/office/officeart/2008/layout/HexagonCluster"/>
    <dgm:cxn modelId="{39F72EA2-13AE-497B-8316-7415E261FA46}" type="presParOf" srcId="{510E246F-D921-4F39-93A9-60096699B34E}" destId="{6CDC3774-1CCB-41DA-A398-6D08B4820A89}" srcOrd="0" destOrd="0" presId="urn:microsoft.com/office/officeart/2008/layout/HexagonCluster"/>
    <dgm:cxn modelId="{2190243A-EBD6-4514-BC8C-D953A4D54121}" type="presParOf" srcId="{380EDB4E-61E6-483A-82B1-8296C03ED14C}" destId="{9601DF9B-C8DB-4B52-AD97-F6DA61D9364B}" srcOrd="12" destOrd="0" presId="urn:microsoft.com/office/officeart/2008/layout/HexagonCluster"/>
    <dgm:cxn modelId="{BD02490E-6FC2-40E3-B746-D35952D9BF65}" type="presParOf" srcId="{9601DF9B-C8DB-4B52-AD97-F6DA61D9364B}" destId="{199A837C-C281-4BE5-BAA3-5CDD98260DF7}" srcOrd="0" destOrd="0" presId="urn:microsoft.com/office/officeart/2008/layout/HexagonCluster"/>
    <dgm:cxn modelId="{7D9F43B7-7522-4173-A37C-EE9DDDD2F3A0}" type="presParOf" srcId="{380EDB4E-61E6-483A-82B1-8296C03ED14C}" destId="{4EE65974-0ACE-4DE4-9E03-73F986887251}" srcOrd="13" destOrd="0" presId="urn:microsoft.com/office/officeart/2008/layout/HexagonCluster"/>
    <dgm:cxn modelId="{7261D85A-37F0-47D9-AEC9-2985B62005CE}" type="presParOf" srcId="{4EE65974-0ACE-4DE4-9E03-73F986887251}" destId="{AECA29C5-40FA-4B79-9849-589F5D104E20}" srcOrd="0" destOrd="0" presId="urn:microsoft.com/office/officeart/2008/layout/HexagonCluster"/>
    <dgm:cxn modelId="{1EDC9FC0-839E-4F64-A2F5-06B55E720C02}" type="presParOf" srcId="{380EDB4E-61E6-483A-82B1-8296C03ED14C}" destId="{B1C59C1C-D964-45E0-8D93-B439C50B8121}" srcOrd="14" destOrd="0" presId="urn:microsoft.com/office/officeart/2008/layout/HexagonCluster"/>
    <dgm:cxn modelId="{5BEAC535-A35C-425A-B56E-B35F1DC1B31E}" type="presParOf" srcId="{B1C59C1C-D964-45E0-8D93-B439C50B8121}" destId="{495687C6-BD7F-4DE5-8689-E6FE6253DABA}" srcOrd="0" destOrd="0" presId="urn:microsoft.com/office/officeart/2008/layout/HexagonCluster"/>
    <dgm:cxn modelId="{A615B9DA-F1D6-401A-9285-30CBFD7829F9}" type="presParOf" srcId="{380EDB4E-61E6-483A-82B1-8296C03ED14C}" destId="{F18E028E-639D-4B17-808D-27168A30C85F}" srcOrd="15" destOrd="0" presId="urn:microsoft.com/office/officeart/2008/layout/HexagonCluster"/>
    <dgm:cxn modelId="{A9AC73FD-9003-49EE-BA34-773D80307C76}" type="presParOf" srcId="{F18E028E-639D-4B17-808D-27168A30C85F}" destId="{C9CF0A82-B874-4D6A-85A3-D7BCAEFF6BD8}" srcOrd="0" destOrd="0" presId="urn:microsoft.com/office/officeart/2008/layout/HexagonCluster"/>
    <dgm:cxn modelId="{074908E4-2C61-447C-8606-60A6727BDE0E}" type="presParOf" srcId="{380EDB4E-61E6-483A-82B1-8296C03ED14C}" destId="{B5C22F35-BCA6-4E72-9279-2BAEF2A9B354}" srcOrd="16" destOrd="0" presId="urn:microsoft.com/office/officeart/2008/layout/HexagonCluster"/>
    <dgm:cxn modelId="{59F26B61-591C-4C66-B8DF-DB94F027AE3E}" type="presParOf" srcId="{B5C22F35-BCA6-4E72-9279-2BAEF2A9B354}" destId="{95E876B4-7339-4CE6-8BF3-B08DBF97E145}" srcOrd="0" destOrd="0" presId="urn:microsoft.com/office/officeart/2008/layout/HexagonCluster"/>
    <dgm:cxn modelId="{E547FB6D-C046-4C4A-9E2F-EB11BCF80F76}" type="presParOf" srcId="{380EDB4E-61E6-483A-82B1-8296C03ED14C}" destId="{7B9C2D5A-9253-44EA-A75A-9AA59A5728CD}" srcOrd="17" destOrd="0" presId="urn:microsoft.com/office/officeart/2008/layout/HexagonCluster"/>
    <dgm:cxn modelId="{0C8B2851-062C-4114-BDBE-B5EDEB703BD7}" type="presParOf" srcId="{7B9C2D5A-9253-44EA-A75A-9AA59A5728CD}" destId="{5E297AA4-5F74-41D3-A2C9-E8CF0FB99931}" srcOrd="0" destOrd="0" presId="urn:microsoft.com/office/officeart/2008/layout/HexagonCluster"/>
    <dgm:cxn modelId="{D1AD3F5F-649C-424E-9D67-5CAD6DF3A9C4}" type="presParOf" srcId="{380EDB4E-61E6-483A-82B1-8296C03ED14C}" destId="{9B76D2BE-879C-44F2-B422-EA3355051F9B}" srcOrd="18" destOrd="0" presId="urn:microsoft.com/office/officeart/2008/layout/HexagonCluster"/>
    <dgm:cxn modelId="{F8E13A51-2427-4C5A-AAF8-81B410EBE9D2}" type="presParOf" srcId="{9B76D2BE-879C-44F2-B422-EA3355051F9B}" destId="{2F502B7A-C57C-409C-B7BD-B7363889D408}" srcOrd="0" destOrd="0" presId="urn:microsoft.com/office/officeart/2008/layout/HexagonCluster"/>
    <dgm:cxn modelId="{A7F5658B-6D7F-4C67-AF83-A9EDF1B3DC04}" type="presParOf" srcId="{380EDB4E-61E6-483A-82B1-8296C03ED14C}" destId="{22487FB3-9E06-48A0-A545-40C91EEFCE46}" srcOrd="19" destOrd="0" presId="urn:microsoft.com/office/officeart/2008/layout/HexagonCluster"/>
    <dgm:cxn modelId="{E2C4A0F0-3A95-46DC-AF6B-7AF7DAD77385}" type="presParOf" srcId="{22487FB3-9E06-48A0-A545-40C91EEFCE46}" destId="{4AD02B51-BF2E-48AB-878C-5640E6575A6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61E6C8-6AE2-4EEB-A09D-ACF20F967E78}" type="doc">
      <dgm:prSet loTypeId="urn:microsoft.com/office/officeart/2005/8/layout/radial4" loCatId="relationship" qsTypeId="urn:microsoft.com/office/officeart/2005/8/quickstyle/3d1" qsCatId="3D" csTypeId="urn:microsoft.com/office/officeart/2005/8/colors/colorful1#3" csCatId="colorful" phldr="1"/>
      <dgm:spPr/>
      <dgm:t>
        <a:bodyPr/>
        <a:lstStyle/>
        <a:p>
          <a:endParaRPr lang="pt-BR"/>
        </a:p>
      </dgm:t>
    </dgm:pt>
    <dgm:pt modelId="{5FA72D89-D71A-48CF-BD2F-BAB83CE01D71}">
      <dgm:prSet phldrT="[Texto]"/>
      <dgm:spPr/>
      <dgm:t>
        <a:bodyPr/>
        <a:lstStyle/>
        <a:p>
          <a:r>
            <a:rPr lang="pt-BR" dirty="0" smtClean="0"/>
            <a:t>Sistema de Gestão de Redes de Iluminação</a:t>
          </a:r>
          <a:endParaRPr lang="pt-BR" dirty="0"/>
        </a:p>
      </dgm:t>
    </dgm:pt>
    <dgm:pt modelId="{258903B4-EEC6-49F7-B9C8-67B4BAE42619}" type="parTrans" cxnId="{C02A0F91-C349-4940-A815-9328F58CA015}">
      <dgm:prSet/>
      <dgm:spPr/>
      <dgm:t>
        <a:bodyPr/>
        <a:lstStyle/>
        <a:p>
          <a:endParaRPr lang="pt-BR"/>
        </a:p>
      </dgm:t>
    </dgm:pt>
    <dgm:pt modelId="{37113693-CDBC-44FE-A7AC-07319716AC66}" type="sibTrans" cxnId="{C02A0F91-C349-4940-A815-9328F58CA015}">
      <dgm:prSet/>
      <dgm:spPr/>
      <dgm:t>
        <a:bodyPr/>
        <a:lstStyle/>
        <a:p>
          <a:endParaRPr lang="pt-BR"/>
        </a:p>
      </dgm:t>
    </dgm:pt>
    <dgm:pt modelId="{1E0798A2-12C8-49F5-9B5B-B704BAC069E3}">
      <dgm:prSet phldrT="[Texto]"/>
      <dgm:spPr/>
      <dgm:t>
        <a:bodyPr/>
        <a:lstStyle/>
        <a:p>
          <a:r>
            <a:rPr lang="pt-BR" dirty="0" smtClean="0"/>
            <a:t>Tecnologia Implantação e Operação</a:t>
          </a:r>
          <a:endParaRPr lang="pt-BR" dirty="0"/>
        </a:p>
      </dgm:t>
    </dgm:pt>
    <dgm:pt modelId="{8B3979CA-FCED-4FA2-97F4-EF658A636C49}" type="parTrans" cxnId="{E2D137CA-DC16-4584-B663-36372641C611}">
      <dgm:prSet/>
      <dgm:spPr/>
      <dgm:t>
        <a:bodyPr/>
        <a:lstStyle/>
        <a:p>
          <a:endParaRPr lang="pt-BR"/>
        </a:p>
      </dgm:t>
    </dgm:pt>
    <dgm:pt modelId="{F6A0F6CF-F106-4710-A51B-6117960340A0}" type="sibTrans" cxnId="{E2D137CA-DC16-4584-B663-36372641C611}">
      <dgm:prSet/>
      <dgm:spPr/>
      <dgm:t>
        <a:bodyPr/>
        <a:lstStyle/>
        <a:p>
          <a:endParaRPr lang="pt-BR"/>
        </a:p>
      </dgm:t>
    </dgm:pt>
    <dgm:pt modelId="{B47B3481-2B75-43B9-9246-35A78F17367D}">
      <dgm:prSet phldrT="[Texto]"/>
      <dgm:spPr/>
      <dgm:t>
        <a:bodyPr/>
        <a:lstStyle/>
        <a:p>
          <a:r>
            <a:rPr lang="pt-BR" dirty="0" smtClean="0"/>
            <a:t>Investimento</a:t>
          </a:r>
          <a:endParaRPr lang="pt-BR" dirty="0"/>
        </a:p>
      </dgm:t>
    </dgm:pt>
    <dgm:pt modelId="{5B1564F8-2056-43B9-9061-1D652404AE33}" type="parTrans" cxnId="{FE77AA7F-206C-4B49-9C38-6A94004607A6}">
      <dgm:prSet/>
      <dgm:spPr/>
      <dgm:t>
        <a:bodyPr/>
        <a:lstStyle/>
        <a:p>
          <a:endParaRPr lang="pt-BR"/>
        </a:p>
      </dgm:t>
    </dgm:pt>
    <dgm:pt modelId="{9C853F2F-87E0-4EFD-99A3-A81A743C399E}" type="sibTrans" cxnId="{FE77AA7F-206C-4B49-9C38-6A94004607A6}">
      <dgm:prSet/>
      <dgm:spPr/>
      <dgm:t>
        <a:bodyPr/>
        <a:lstStyle/>
        <a:p>
          <a:endParaRPr lang="pt-BR"/>
        </a:p>
      </dgm:t>
    </dgm:pt>
    <dgm:pt modelId="{A61D76DF-C0B9-44E4-9C29-9286CA85A256}">
      <dgm:prSet phldrT="[Texto]"/>
      <dgm:spPr/>
      <dgm:t>
        <a:bodyPr/>
        <a:lstStyle/>
        <a:p>
          <a:r>
            <a:rPr lang="pt-BR" dirty="0" smtClean="0"/>
            <a:t>Gestão e Documentação</a:t>
          </a:r>
          <a:endParaRPr lang="pt-BR" dirty="0"/>
        </a:p>
      </dgm:t>
    </dgm:pt>
    <dgm:pt modelId="{268A9001-027E-4780-8504-3017007B0FFE}" type="parTrans" cxnId="{2FD4F85E-AEB6-4C53-9435-7651FE41A957}">
      <dgm:prSet/>
      <dgm:spPr/>
      <dgm:t>
        <a:bodyPr/>
        <a:lstStyle/>
        <a:p>
          <a:endParaRPr lang="pt-BR"/>
        </a:p>
      </dgm:t>
    </dgm:pt>
    <dgm:pt modelId="{9A74875B-8F80-4B1D-AEBA-7C7534CAD3BE}" type="sibTrans" cxnId="{2FD4F85E-AEB6-4C53-9435-7651FE41A957}">
      <dgm:prSet/>
      <dgm:spPr/>
      <dgm:t>
        <a:bodyPr/>
        <a:lstStyle/>
        <a:p>
          <a:endParaRPr lang="pt-BR"/>
        </a:p>
      </dgm:t>
    </dgm:pt>
    <dgm:pt modelId="{483CAB71-CFD2-405D-849A-0B289B062540}" type="pres">
      <dgm:prSet presAssocID="{BE61E6C8-6AE2-4EEB-A09D-ACF20F967E7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87EEB4F-80A7-4A9C-8E62-C132306B0DFA}" type="pres">
      <dgm:prSet presAssocID="{5FA72D89-D71A-48CF-BD2F-BAB83CE01D71}" presName="centerShape" presStyleLbl="node0" presStyleIdx="0" presStyleCnt="1"/>
      <dgm:spPr/>
      <dgm:t>
        <a:bodyPr/>
        <a:lstStyle/>
        <a:p>
          <a:endParaRPr lang="pt-BR"/>
        </a:p>
      </dgm:t>
    </dgm:pt>
    <dgm:pt modelId="{8D8D7A9F-8B8E-4FE0-84A0-E42E06FF60EB}" type="pres">
      <dgm:prSet presAssocID="{8B3979CA-FCED-4FA2-97F4-EF658A636C49}" presName="parTrans" presStyleLbl="bgSibTrans2D1" presStyleIdx="0" presStyleCnt="3"/>
      <dgm:spPr/>
      <dgm:t>
        <a:bodyPr/>
        <a:lstStyle/>
        <a:p>
          <a:endParaRPr lang="pt-BR"/>
        </a:p>
      </dgm:t>
    </dgm:pt>
    <dgm:pt modelId="{5974C6D1-9DC5-4758-864E-985990B38351}" type="pres">
      <dgm:prSet presAssocID="{1E0798A2-12C8-49F5-9B5B-B704BAC069E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4F3ECBA-01FD-4907-8C2C-7E4028CFC88E}" type="pres">
      <dgm:prSet presAssocID="{5B1564F8-2056-43B9-9061-1D652404AE33}" presName="parTrans" presStyleLbl="bgSibTrans2D1" presStyleIdx="1" presStyleCnt="3"/>
      <dgm:spPr/>
      <dgm:t>
        <a:bodyPr/>
        <a:lstStyle/>
        <a:p>
          <a:endParaRPr lang="pt-BR"/>
        </a:p>
      </dgm:t>
    </dgm:pt>
    <dgm:pt modelId="{939E7122-EA61-48C5-A9DC-C113738E1C45}" type="pres">
      <dgm:prSet presAssocID="{B47B3481-2B75-43B9-9246-35A78F1736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98FBAAE-2B27-40BA-B5E2-4D3F2FC26554}" type="pres">
      <dgm:prSet presAssocID="{268A9001-027E-4780-8504-3017007B0FFE}" presName="parTrans" presStyleLbl="bgSibTrans2D1" presStyleIdx="2" presStyleCnt="3"/>
      <dgm:spPr/>
      <dgm:t>
        <a:bodyPr/>
        <a:lstStyle/>
        <a:p>
          <a:endParaRPr lang="pt-BR"/>
        </a:p>
      </dgm:t>
    </dgm:pt>
    <dgm:pt modelId="{425BE1DF-6517-45AC-9256-C68CAA667CF6}" type="pres">
      <dgm:prSet presAssocID="{A61D76DF-C0B9-44E4-9C29-9286CA85A25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665BDC8-D88D-4CE2-821D-D0C278912213}" type="presOf" srcId="{8B3979CA-FCED-4FA2-97F4-EF658A636C49}" destId="{8D8D7A9F-8B8E-4FE0-84A0-E42E06FF60EB}" srcOrd="0" destOrd="0" presId="urn:microsoft.com/office/officeart/2005/8/layout/radial4"/>
    <dgm:cxn modelId="{02C4AFF7-1F74-46C2-93F4-B293D1E2B191}" type="presOf" srcId="{1E0798A2-12C8-49F5-9B5B-B704BAC069E3}" destId="{5974C6D1-9DC5-4758-864E-985990B38351}" srcOrd="0" destOrd="0" presId="urn:microsoft.com/office/officeart/2005/8/layout/radial4"/>
    <dgm:cxn modelId="{A7643245-83B0-43A8-B87F-2D266C14B8DA}" type="presOf" srcId="{5B1564F8-2056-43B9-9061-1D652404AE33}" destId="{24F3ECBA-01FD-4907-8C2C-7E4028CFC88E}" srcOrd="0" destOrd="0" presId="urn:microsoft.com/office/officeart/2005/8/layout/radial4"/>
    <dgm:cxn modelId="{E2D137CA-DC16-4584-B663-36372641C611}" srcId="{5FA72D89-D71A-48CF-BD2F-BAB83CE01D71}" destId="{1E0798A2-12C8-49F5-9B5B-B704BAC069E3}" srcOrd="0" destOrd="0" parTransId="{8B3979CA-FCED-4FA2-97F4-EF658A636C49}" sibTransId="{F6A0F6CF-F106-4710-A51B-6117960340A0}"/>
    <dgm:cxn modelId="{89324167-8867-4EE8-98C7-F4A81DB37E93}" type="presOf" srcId="{5FA72D89-D71A-48CF-BD2F-BAB83CE01D71}" destId="{387EEB4F-80A7-4A9C-8E62-C132306B0DFA}" srcOrd="0" destOrd="0" presId="urn:microsoft.com/office/officeart/2005/8/layout/radial4"/>
    <dgm:cxn modelId="{2FD4F85E-AEB6-4C53-9435-7651FE41A957}" srcId="{5FA72D89-D71A-48CF-BD2F-BAB83CE01D71}" destId="{A61D76DF-C0B9-44E4-9C29-9286CA85A256}" srcOrd="2" destOrd="0" parTransId="{268A9001-027E-4780-8504-3017007B0FFE}" sibTransId="{9A74875B-8F80-4B1D-AEBA-7C7534CAD3BE}"/>
    <dgm:cxn modelId="{6401D7E5-D146-4BEE-8C1B-020FF05BAF61}" type="presOf" srcId="{268A9001-027E-4780-8504-3017007B0FFE}" destId="{F98FBAAE-2B27-40BA-B5E2-4D3F2FC26554}" srcOrd="0" destOrd="0" presId="urn:microsoft.com/office/officeart/2005/8/layout/radial4"/>
    <dgm:cxn modelId="{C02A0F91-C349-4940-A815-9328F58CA015}" srcId="{BE61E6C8-6AE2-4EEB-A09D-ACF20F967E78}" destId="{5FA72D89-D71A-48CF-BD2F-BAB83CE01D71}" srcOrd="0" destOrd="0" parTransId="{258903B4-EEC6-49F7-B9C8-67B4BAE42619}" sibTransId="{37113693-CDBC-44FE-A7AC-07319716AC66}"/>
    <dgm:cxn modelId="{FE77AA7F-206C-4B49-9C38-6A94004607A6}" srcId="{5FA72D89-D71A-48CF-BD2F-BAB83CE01D71}" destId="{B47B3481-2B75-43B9-9246-35A78F17367D}" srcOrd="1" destOrd="0" parTransId="{5B1564F8-2056-43B9-9061-1D652404AE33}" sibTransId="{9C853F2F-87E0-4EFD-99A3-A81A743C399E}"/>
    <dgm:cxn modelId="{360BC5DA-2173-4E2B-8F90-86AE2AE15F54}" type="presOf" srcId="{A61D76DF-C0B9-44E4-9C29-9286CA85A256}" destId="{425BE1DF-6517-45AC-9256-C68CAA667CF6}" srcOrd="0" destOrd="0" presId="urn:microsoft.com/office/officeart/2005/8/layout/radial4"/>
    <dgm:cxn modelId="{0B5D07F2-6560-4F68-90DD-52E376F1393F}" type="presOf" srcId="{BE61E6C8-6AE2-4EEB-A09D-ACF20F967E78}" destId="{483CAB71-CFD2-405D-849A-0B289B062540}" srcOrd="0" destOrd="0" presId="urn:microsoft.com/office/officeart/2005/8/layout/radial4"/>
    <dgm:cxn modelId="{41D00ADE-5F30-41B0-AD02-D946DFBAE89D}" type="presOf" srcId="{B47B3481-2B75-43B9-9246-35A78F17367D}" destId="{939E7122-EA61-48C5-A9DC-C113738E1C45}" srcOrd="0" destOrd="0" presId="urn:microsoft.com/office/officeart/2005/8/layout/radial4"/>
    <dgm:cxn modelId="{B9C7B5F5-40D9-40DF-A676-7682B2EC922B}" type="presParOf" srcId="{483CAB71-CFD2-405D-849A-0B289B062540}" destId="{387EEB4F-80A7-4A9C-8E62-C132306B0DFA}" srcOrd="0" destOrd="0" presId="urn:microsoft.com/office/officeart/2005/8/layout/radial4"/>
    <dgm:cxn modelId="{63BD24F6-CD76-4682-9456-AE5101B4E785}" type="presParOf" srcId="{483CAB71-CFD2-405D-849A-0B289B062540}" destId="{8D8D7A9F-8B8E-4FE0-84A0-E42E06FF60EB}" srcOrd="1" destOrd="0" presId="urn:microsoft.com/office/officeart/2005/8/layout/radial4"/>
    <dgm:cxn modelId="{0442D079-51A8-4E78-A5EF-1745DF28961F}" type="presParOf" srcId="{483CAB71-CFD2-405D-849A-0B289B062540}" destId="{5974C6D1-9DC5-4758-864E-985990B38351}" srcOrd="2" destOrd="0" presId="urn:microsoft.com/office/officeart/2005/8/layout/radial4"/>
    <dgm:cxn modelId="{B1B2CC05-E9A7-4F69-986E-E18F8D871A39}" type="presParOf" srcId="{483CAB71-CFD2-405D-849A-0B289B062540}" destId="{24F3ECBA-01FD-4907-8C2C-7E4028CFC88E}" srcOrd="3" destOrd="0" presId="urn:microsoft.com/office/officeart/2005/8/layout/radial4"/>
    <dgm:cxn modelId="{0F978B44-B1E1-4599-BCE5-09B870646371}" type="presParOf" srcId="{483CAB71-CFD2-405D-849A-0B289B062540}" destId="{939E7122-EA61-48C5-A9DC-C113738E1C45}" srcOrd="4" destOrd="0" presId="urn:microsoft.com/office/officeart/2005/8/layout/radial4"/>
    <dgm:cxn modelId="{2E0F3614-79A4-465B-A38B-98603BB47B6F}" type="presParOf" srcId="{483CAB71-CFD2-405D-849A-0B289B062540}" destId="{F98FBAAE-2B27-40BA-B5E2-4D3F2FC26554}" srcOrd="5" destOrd="0" presId="urn:microsoft.com/office/officeart/2005/8/layout/radial4"/>
    <dgm:cxn modelId="{557B5EA8-25EB-4742-8995-D026B2C62DD2}" type="presParOf" srcId="{483CAB71-CFD2-405D-849A-0B289B062540}" destId="{425BE1DF-6517-45AC-9256-C68CAA667CF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106352-9085-464D-BCFE-A63D551E049A}" type="doc">
      <dgm:prSet loTypeId="urn:microsoft.com/office/officeart/2005/8/layout/chevron1" loCatId="process" qsTypeId="urn:microsoft.com/office/officeart/2005/8/quickstyle/simple4" qsCatId="simple" csTypeId="urn:microsoft.com/office/officeart/2005/8/colors/accent1_4" csCatId="accent1" phldr="1"/>
      <dgm:spPr/>
    </dgm:pt>
    <dgm:pt modelId="{7D871121-4D6F-4E85-B089-B029F9923051}">
      <dgm:prSet phldrT="[Texto]"/>
      <dgm:spPr/>
      <dgm:t>
        <a:bodyPr/>
        <a:lstStyle/>
        <a:p>
          <a:r>
            <a:rPr lang="pt-BR" dirty="0" smtClean="0"/>
            <a:t>Estudo de Viabilidade Técnica e Financeira</a:t>
          </a:r>
          <a:endParaRPr lang="pt-BR" dirty="0"/>
        </a:p>
      </dgm:t>
    </dgm:pt>
    <dgm:pt modelId="{AC229824-97B3-433F-B1D6-BCE61C84C949}" type="parTrans" cxnId="{1C661787-2584-4759-995C-D7DD9276FAC8}">
      <dgm:prSet/>
      <dgm:spPr/>
      <dgm:t>
        <a:bodyPr/>
        <a:lstStyle/>
        <a:p>
          <a:endParaRPr lang="pt-BR"/>
        </a:p>
      </dgm:t>
    </dgm:pt>
    <dgm:pt modelId="{8EC716AF-9AC9-4D53-A147-2F587BDFF1AE}" type="sibTrans" cxnId="{1C661787-2584-4759-995C-D7DD9276FAC8}">
      <dgm:prSet/>
      <dgm:spPr/>
      <dgm:t>
        <a:bodyPr/>
        <a:lstStyle/>
        <a:p>
          <a:endParaRPr lang="pt-BR"/>
        </a:p>
      </dgm:t>
    </dgm:pt>
    <dgm:pt modelId="{437D84BC-1101-46A4-B5B3-8ADD6477DD35}">
      <dgm:prSet phldrT="[Texto]"/>
      <dgm:spPr/>
      <dgm:t>
        <a:bodyPr/>
        <a:lstStyle/>
        <a:p>
          <a:r>
            <a:rPr lang="pt-BR" dirty="0" smtClean="0"/>
            <a:t>Instauração de Lei Municipal</a:t>
          </a:r>
          <a:endParaRPr lang="pt-BR" dirty="0"/>
        </a:p>
      </dgm:t>
    </dgm:pt>
    <dgm:pt modelId="{E6C77ABC-65D7-41C8-8173-3ADB5DA0AA40}" type="parTrans" cxnId="{4F4986E7-A36D-4CA4-82C0-4FFE618A1D29}">
      <dgm:prSet/>
      <dgm:spPr/>
      <dgm:t>
        <a:bodyPr/>
        <a:lstStyle/>
        <a:p>
          <a:endParaRPr lang="pt-BR"/>
        </a:p>
      </dgm:t>
    </dgm:pt>
    <dgm:pt modelId="{BD21042B-B42E-4F24-A110-99DC46DA2BF0}" type="sibTrans" cxnId="{4F4986E7-A36D-4CA4-82C0-4FFE618A1D29}">
      <dgm:prSet/>
      <dgm:spPr/>
      <dgm:t>
        <a:bodyPr/>
        <a:lstStyle/>
        <a:p>
          <a:endParaRPr lang="pt-BR"/>
        </a:p>
      </dgm:t>
    </dgm:pt>
    <dgm:pt modelId="{0C404F1F-C421-4174-A6EE-A0F6BAA222BE}">
      <dgm:prSet phldrT="[Texto]"/>
      <dgm:spPr/>
      <dgm:t>
        <a:bodyPr/>
        <a:lstStyle/>
        <a:p>
          <a:r>
            <a:rPr lang="pt-BR" dirty="0" smtClean="0"/>
            <a:t>Estruturar Garantias</a:t>
          </a:r>
          <a:endParaRPr lang="pt-BR" dirty="0"/>
        </a:p>
      </dgm:t>
    </dgm:pt>
    <dgm:pt modelId="{D2F83A7D-2D20-4E8D-8737-73E7B7E23B95}" type="parTrans" cxnId="{77430B7D-5DCE-4B4E-B3AC-3EBF31017016}">
      <dgm:prSet/>
      <dgm:spPr/>
      <dgm:t>
        <a:bodyPr/>
        <a:lstStyle/>
        <a:p>
          <a:endParaRPr lang="pt-BR"/>
        </a:p>
      </dgm:t>
    </dgm:pt>
    <dgm:pt modelId="{645FC458-1EC0-4D04-A238-8645953E7CBD}" type="sibTrans" cxnId="{77430B7D-5DCE-4B4E-B3AC-3EBF31017016}">
      <dgm:prSet/>
      <dgm:spPr/>
      <dgm:t>
        <a:bodyPr/>
        <a:lstStyle/>
        <a:p>
          <a:endParaRPr lang="pt-BR"/>
        </a:p>
      </dgm:t>
    </dgm:pt>
    <dgm:pt modelId="{EB8A6530-D4FA-40C7-A0F2-115305408D26}">
      <dgm:prSet phldrT="[Texto]"/>
      <dgm:spPr/>
      <dgm:t>
        <a:bodyPr/>
        <a:lstStyle/>
        <a:p>
          <a:r>
            <a:rPr lang="pt-BR" dirty="0" smtClean="0"/>
            <a:t>Formação de Conselho Gestor</a:t>
          </a:r>
          <a:endParaRPr lang="pt-BR" dirty="0"/>
        </a:p>
      </dgm:t>
    </dgm:pt>
    <dgm:pt modelId="{2EBF80DF-0AB3-4600-A0B5-19B10EF7BD90}" type="parTrans" cxnId="{E4971E32-0FB6-4860-90CF-7A170280AEE7}">
      <dgm:prSet/>
      <dgm:spPr/>
      <dgm:t>
        <a:bodyPr/>
        <a:lstStyle/>
        <a:p>
          <a:endParaRPr lang="pt-BR"/>
        </a:p>
      </dgm:t>
    </dgm:pt>
    <dgm:pt modelId="{56E053F2-E9B9-48BA-B1FD-677CA78CDD64}" type="sibTrans" cxnId="{E4971E32-0FB6-4860-90CF-7A170280AEE7}">
      <dgm:prSet/>
      <dgm:spPr/>
      <dgm:t>
        <a:bodyPr/>
        <a:lstStyle/>
        <a:p>
          <a:endParaRPr lang="pt-BR"/>
        </a:p>
      </dgm:t>
    </dgm:pt>
    <dgm:pt modelId="{81F4CFEE-1E26-400C-A4CF-1772D01148F2}">
      <dgm:prSet phldrT="[Texto]"/>
      <dgm:spPr/>
      <dgm:t>
        <a:bodyPr/>
        <a:lstStyle/>
        <a:p>
          <a:r>
            <a:rPr lang="pt-BR" dirty="0" smtClean="0"/>
            <a:t>Audiência Pública</a:t>
          </a:r>
          <a:endParaRPr lang="pt-BR" dirty="0"/>
        </a:p>
      </dgm:t>
    </dgm:pt>
    <dgm:pt modelId="{2BA2C7D0-7F94-4A73-BF34-9AF24BC67DA9}" type="parTrans" cxnId="{46E5EBD6-FC39-43E9-9D0B-23433CE2BDB0}">
      <dgm:prSet/>
      <dgm:spPr/>
      <dgm:t>
        <a:bodyPr/>
        <a:lstStyle/>
        <a:p>
          <a:endParaRPr lang="pt-BR"/>
        </a:p>
      </dgm:t>
    </dgm:pt>
    <dgm:pt modelId="{5B7EFC8E-90FE-495B-8163-F2BDEF2772DC}" type="sibTrans" cxnId="{46E5EBD6-FC39-43E9-9D0B-23433CE2BDB0}">
      <dgm:prSet/>
      <dgm:spPr/>
      <dgm:t>
        <a:bodyPr/>
        <a:lstStyle/>
        <a:p>
          <a:endParaRPr lang="pt-BR"/>
        </a:p>
      </dgm:t>
    </dgm:pt>
    <dgm:pt modelId="{DD03D0CD-EEF7-4D73-9CE1-F9CB3A24C94D}">
      <dgm:prSet phldrT="[Texto]"/>
      <dgm:spPr/>
      <dgm:t>
        <a:bodyPr/>
        <a:lstStyle/>
        <a:p>
          <a:r>
            <a:rPr lang="pt-BR" dirty="0" smtClean="0"/>
            <a:t>Edital</a:t>
          </a:r>
          <a:endParaRPr lang="pt-BR" dirty="0"/>
        </a:p>
      </dgm:t>
    </dgm:pt>
    <dgm:pt modelId="{F1088990-0025-446D-AA8F-41B5A1913C54}" type="parTrans" cxnId="{F31835D2-6941-479B-8848-1EBCC206F3E4}">
      <dgm:prSet/>
      <dgm:spPr/>
      <dgm:t>
        <a:bodyPr/>
        <a:lstStyle/>
        <a:p>
          <a:endParaRPr lang="pt-BR"/>
        </a:p>
      </dgm:t>
    </dgm:pt>
    <dgm:pt modelId="{1FCB2C29-A26F-40D4-95EA-0281BA35621E}" type="sibTrans" cxnId="{F31835D2-6941-479B-8848-1EBCC206F3E4}">
      <dgm:prSet/>
      <dgm:spPr/>
      <dgm:t>
        <a:bodyPr/>
        <a:lstStyle/>
        <a:p>
          <a:endParaRPr lang="pt-BR"/>
        </a:p>
      </dgm:t>
    </dgm:pt>
    <dgm:pt modelId="{D68D5D13-7D1F-45BC-BE90-02A57E29304B}" type="pres">
      <dgm:prSet presAssocID="{48106352-9085-464D-BCFE-A63D551E049A}" presName="Name0" presStyleCnt="0">
        <dgm:presLayoutVars>
          <dgm:dir/>
          <dgm:animLvl val="lvl"/>
          <dgm:resizeHandles val="exact"/>
        </dgm:presLayoutVars>
      </dgm:prSet>
      <dgm:spPr/>
    </dgm:pt>
    <dgm:pt modelId="{ADC4A22B-FC8D-4671-9865-356A0FCED3DF}" type="pres">
      <dgm:prSet presAssocID="{7D871121-4D6F-4E85-B089-B029F9923051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50759E-7537-489D-93BB-5D68CFBA9855}" type="pres">
      <dgm:prSet presAssocID="{8EC716AF-9AC9-4D53-A147-2F587BDFF1AE}" presName="parTxOnlySpace" presStyleCnt="0"/>
      <dgm:spPr/>
    </dgm:pt>
    <dgm:pt modelId="{38E9CDED-7425-4690-B138-01AFB0202707}" type="pres">
      <dgm:prSet presAssocID="{437D84BC-1101-46A4-B5B3-8ADD6477DD35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410A4D-8454-4C61-B014-F94DC5DD0AC6}" type="pres">
      <dgm:prSet presAssocID="{BD21042B-B42E-4F24-A110-99DC46DA2BF0}" presName="parTxOnlySpace" presStyleCnt="0"/>
      <dgm:spPr/>
    </dgm:pt>
    <dgm:pt modelId="{56D90FA9-7435-4D71-9D98-8F5028B28609}" type="pres">
      <dgm:prSet presAssocID="{0C404F1F-C421-4174-A6EE-A0F6BAA222BE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77CE2A-0327-46B7-8CC9-FFAEF4D03D22}" type="pres">
      <dgm:prSet presAssocID="{645FC458-1EC0-4D04-A238-8645953E7CBD}" presName="parTxOnlySpace" presStyleCnt="0"/>
      <dgm:spPr/>
    </dgm:pt>
    <dgm:pt modelId="{8917BA34-E7FA-483D-8E44-BF8AFD72DAE4}" type="pres">
      <dgm:prSet presAssocID="{EB8A6530-D4FA-40C7-A0F2-115305408D2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051CCB-034D-466B-9F5F-FFDE625EC6ED}" type="pres">
      <dgm:prSet presAssocID="{56E053F2-E9B9-48BA-B1FD-677CA78CDD64}" presName="parTxOnlySpace" presStyleCnt="0"/>
      <dgm:spPr/>
    </dgm:pt>
    <dgm:pt modelId="{F3074740-7822-45CA-8E35-E4D9FB173A65}" type="pres">
      <dgm:prSet presAssocID="{81F4CFEE-1E26-400C-A4CF-1772D01148F2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9F699F-7CFC-48B2-9A5D-0853C29033E6}" type="pres">
      <dgm:prSet presAssocID="{5B7EFC8E-90FE-495B-8163-F2BDEF2772DC}" presName="parTxOnlySpace" presStyleCnt="0"/>
      <dgm:spPr/>
    </dgm:pt>
    <dgm:pt modelId="{8C4D2F02-2060-41EA-A938-75AA48CD3C04}" type="pres">
      <dgm:prSet presAssocID="{DD03D0CD-EEF7-4D73-9CE1-F9CB3A24C94D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D8C66DC-1363-425A-9BFA-A6D4D3B68DFB}" type="presOf" srcId="{DD03D0CD-EEF7-4D73-9CE1-F9CB3A24C94D}" destId="{8C4D2F02-2060-41EA-A938-75AA48CD3C04}" srcOrd="0" destOrd="0" presId="urn:microsoft.com/office/officeart/2005/8/layout/chevron1"/>
    <dgm:cxn modelId="{104632FC-5919-41A0-A5E6-17FB2DCFA2FC}" type="presOf" srcId="{81F4CFEE-1E26-400C-A4CF-1772D01148F2}" destId="{F3074740-7822-45CA-8E35-E4D9FB173A65}" srcOrd="0" destOrd="0" presId="urn:microsoft.com/office/officeart/2005/8/layout/chevron1"/>
    <dgm:cxn modelId="{A5D698AA-7067-4F1D-9D71-6CA2100C06E0}" type="presOf" srcId="{7D871121-4D6F-4E85-B089-B029F9923051}" destId="{ADC4A22B-FC8D-4671-9865-356A0FCED3DF}" srcOrd="0" destOrd="0" presId="urn:microsoft.com/office/officeart/2005/8/layout/chevron1"/>
    <dgm:cxn modelId="{4F4986E7-A36D-4CA4-82C0-4FFE618A1D29}" srcId="{48106352-9085-464D-BCFE-A63D551E049A}" destId="{437D84BC-1101-46A4-B5B3-8ADD6477DD35}" srcOrd="1" destOrd="0" parTransId="{E6C77ABC-65D7-41C8-8173-3ADB5DA0AA40}" sibTransId="{BD21042B-B42E-4F24-A110-99DC46DA2BF0}"/>
    <dgm:cxn modelId="{C78D3C7E-DC78-4596-B124-9711D9F33C0A}" type="presOf" srcId="{437D84BC-1101-46A4-B5B3-8ADD6477DD35}" destId="{38E9CDED-7425-4690-B138-01AFB0202707}" srcOrd="0" destOrd="0" presId="urn:microsoft.com/office/officeart/2005/8/layout/chevron1"/>
    <dgm:cxn modelId="{46E5EBD6-FC39-43E9-9D0B-23433CE2BDB0}" srcId="{48106352-9085-464D-BCFE-A63D551E049A}" destId="{81F4CFEE-1E26-400C-A4CF-1772D01148F2}" srcOrd="4" destOrd="0" parTransId="{2BA2C7D0-7F94-4A73-BF34-9AF24BC67DA9}" sibTransId="{5B7EFC8E-90FE-495B-8163-F2BDEF2772DC}"/>
    <dgm:cxn modelId="{1C661787-2584-4759-995C-D7DD9276FAC8}" srcId="{48106352-9085-464D-BCFE-A63D551E049A}" destId="{7D871121-4D6F-4E85-B089-B029F9923051}" srcOrd="0" destOrd="0" parTransId="{AC229824-97B3-433F-B1D6-BCE61C84C949}" sibTransId="{8EC716AF-9AC9-4D53-A147-2F587BDFF1AE}"/>
    <dgm:cxn modelId="{E4971E32-0FB6-4860-90CF-7A170280AEE7}" srcId="{48106352-9085-464D-BCFE-A63D551E049A}" destId="{EB8A6530-D4FA-40C7-A0F2-115305408D26}" srcOrd="3" destOrd="0" parTransId="{2EBF80DF-0AB3-4600-A0B5-19B10EF7BD90}" sibTransId="{56E053F2-E9B9-48BA-B1FD-677CA78CDD64}"/>
    <dgm:cxn modelId="{F31835D2-6941-479B-8848-1EBCC206F3E4}" srcId="{48106352-9085-464D-BCFE-A63D551E049A}" destId="{DD03D0CD-EEF7-4D73-9CE1-F9CB3A24C94D}" srcOrd="5" destOrd="0" parTransId="{F1088990-0025-446D-AA8F-41B5A1913C54}" sibTransId="{1FCB2C29-A26F-40D4-95EA-0281BA35621E}"/>
    <dgm:cxn modelId="{537D0DD2-B816-424A-9C16-CF6B2397B87D}" type="presOf" srcId="{48106352-9085-464D-BCFE-A63D551E049A}" destId="{D68D5D13-7D1F-45BC-BE90-02A57E29304B}" srcOrd="0" destOrd="0" presId="urn:microsoft.com/office/officeart/2005/8/layout/chevron1"/>
    <dgm:cxn modelId="{77430B7D-5DCE-4B4E-B3AC-3EBF31017016}" srcId="{48106352-9085-464D-BCFE-A63D551E049A}" destId="{0C404F1F-C421-4174-A6EE-A0F6BAA222BE}" srcOrd="2" destOrd="0" parTransId="{D2F83A7D-2D20-4E8D-8737-73E7B7E23B95}" sibTransId="{645FC458-1EC0-4D04-A238-8645953E7CBD}"/>
    <dgm:cxn modelId="{19F1483C-D653-4EC6-BEAB-2CB85F744DC1}" type="presOf" srcId="{0C404F1F-C421-4174-A6EE-A0F6BAA222BE}" destId="{56D90FA9-7435-4D71-9D98-8F5028B28609}" srcOrd="0" destOrd="0" presId="urn:microsoft.com/office/officeart/2005/8/layout/chevron1"/>
    <dgm:cxn modelId="{F103E283-034C-473F-B9DF-FA1269A2F6A8}" type="presOf" srcId="{EB8A6530-D4FA-40C7-A0F2-115305408D26}" destId="{8917BA34-E7FA-483D-8E44-BF8AFD72DAE4}" srcOrd="0" destOrd="0" presId="urn:microsoft.com/office/officeart/2005/8/layout/chevron1"/>
    <dgm:cxn modelId="{F7D01E88-EE26-45A7-9E20-522747FB5129}" type="presParOf" srcId="{D68D5D13-7D1F-45BC-BE90-02A57E29304B}" destId="{ADC4A22B-FC8D-4671-9865-356A0FCED3DF}" srcOrd="0" destOrd="0" presId="urn:microsoft.com/office/officeart/2005/8/layout/chevron1"/>
    <dgm:cxn modelId="{40BE11A9-CBD7-4C4E-B598-32EAD999281D}" type="presParOf" srcId="{D68D5D13-7D1F-45BC-BE90-02A57E29304B}" destId="{C650759E-7537-489D-93BB-5D68CFBA9855}" srcOrd="1" destOrd="0" presId="urn:microsoft.com/office/officeart/2005/8/layout/chevron1"/>
    <dgm:cxn modelId="{9DA56A50-3159-4416-BBDA-A91AA03AD80B}" type="presParOf" srcId="{D68D5D13-7D1F-45BC-BE90-02A57E29304B}" destId="{38E9CDED-7425-4690-B138-01AFB0202707}" srcOrd="2" destOrd="0" presId="urn:microsoft.com/office/officeart/2005/8/layout/chevron1"/>
    <dgm:cxn modelId="{977E1134-9A12-4F11-B16B-C50707EB620B}" type="presParOf" srcId="{D68D5D13-7D1F-45BC-BE90-02A57E29304B}" destId="{E3410A4D-8454-4C61-B014-F94DC5DD0AC6}" srcOrd="3" destOrd="0" presId="urn:microsoft.com/office/officeart/2005/8/layout/chevron1"/>
    <dgm:cxn modelId="{ED2F53D2-ADD7-4552-9F70-A49B2D83FC16}" type="presParOf" srcId="{D68D5D13-7D1F-45BC-BE90-02A57E29304B}" destId="{56D90FA9-7435-4D71-9D98-8F5028B28609}" srcOrd="4" destOrd="0" presId="urn:microsoft.com/office/officeart/2005/8/layout/chevron1"/>
    <dgm:cxn modelId="{7BCEC2D8-24E4-4398-AD6F-E904E5EC86D8}" type="presParOf" srcId="{D68D5D13-7D1F-45BC-BE90-02A57E29304B}" destId="{6D77CE2A-0327-46B7-8CC9-FFAEF4D03D22}" srcOrd="5" destOrd="0" presId="urn:microsoft.com/office/officeart/2005/8/layout/chevron1"/>
    <dgm:cxn modelId="{AB0A6E6C-A35B-476C-B724-2BE00B0A1046}" type="presParOf" srcId="{D68D5D13-7D1F-45BC-BE90-02A57E29304B}" destId="{8917BA34-E7FA-483D-8E44-BF8AFD72DAE4}" srcOrd="6" destOrd="0" presId="urn:microsoft.com/office/officeart/2005/8/layout/chevron1"/>
    <dgm:cxn modelId="{AEF6CA27-88C4-414C-B27B-936A98B727F7}" type="presParOf" srcId="{D68D5D13-7D1F-45BC-BE90-02A57E29304B}" destId="{E0051CCB-034D-466B-9F5F-FFDE625EC6ED}" srcOrd="7" destOrd="0" presId="urn:microsoft.com/office/officeart/2005/8/layout/chevron1"/>
    <dgm:cxn modelId="{A87E2FED-B88D-4598-B9C6-C1E6EAF84F0D}" type="presParOf" srcId="{D68D5D13-7D1F-45BC-BE90-02A57E29304B}" destId="{F3074740-7822-45CA-8E35-E4D9FB173A65}" srcOrd="8" destOrd="0" presId="urn:microsoft.com/office/officeart/2005/8/layout/chevron1"/>
    <dgm:cxn modelId="{DC329629-F31D-4B36-8C54-008157C17932}" type="presParOf" srcId="{D68D5D13-7D1F-45BC-BE90-02A57E29304B}" destId="{D59F699F-7CFC-48B2-9A5D-0853C29033E6}" srcOrd="9" destOrd="0" presId="urn:microsoft.com/office/officeart/2005/8/layout/chevron1"/>
    <dgm:cxn modelId="{AE4BC8F3-029F-4BC7-8C1A-3D0F0937B683}" type="presParOf" srcId="{D68D5D13-7D1F-45BC-BE90-02A57E29304B}" destId="{8C4D2F02-2060-41EA-A938-75AA48CD3C0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558CA-4F38-4FE4-BEF2-643E56D731BC}">
      <dsp:nvSpPr>
        <dsp:cNvPr id="0" name=""/>
        <dsp:cNvSpPr/>
      </dsp:nvSpPr>
      <dsp:spPr>
        <a:xfrm>
          <a:off x="-5291855" y="-810449"/>
          <a:ext cx="6301418" cy="630141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9525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1D171-9BB3-45FE-B3C4-28F2C68A74E9}">
      <dsp:nvSpPr>
        <dsp:cNvPr id="0" name=""/>
        <dsp:cNvSpPr/>
      </dsp:nvSpPr>
      <dsp:spPr>
        <a:xfrm>
          <a:off x="528566" y="359838"/>
          <a:ext cx="7769782" cy="720051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Levantamento do patrimônio de IP do município, apurando qual a tecnologia existente em cada luminária (tipo de lâmpada, consumo, reator, foto sensor, etc.)</a:t>
          </a:r>
          <a:endParaRPr lang="pt-BR" sz="1600" kern="1200" dirty="0"/>
        </a:p>
      </dsp:txBody>
      <dsp:txXfrm>
        <a:off x="528566" y="359838"/>
        <a:ext cx="7769782" cy="720051"/>
      </dsp:txXfrm>
    </dsp:sp>
    <dsp:sp modelId="{FE9D9E88-FEF5-4C22-B0CA-713854383050}">
      <dsp:nvSpPr>
        <dsp:cNvPr id="0" name=""/>
        <dsp:cNvSpPr/>
      </dsp:nvSpPr>
      <dsp:spPr>
        <a:xfrm>
          <a:off x="78534" y="269831"/>
          <a:ext cx="900063" cy="90006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939F0-CAE6-445F-84C6-13F9412DA798}">
      <dsp:nvSpPr>
        <dsp:cNvPr id="0" name=""/>
        <dsp:cNvSpPr/>
      </dsp:nvSpPr>
      <dsp:spPr>
        <a:xfrm>
          <a:off x="941387" y="1440102"/>
          <a:ext cx="7356960" cy="720051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04716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6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6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Levantamento de coordenadas geográficas dos postes com GPS</a:t>
          </a:r>
          <a:endParaRPr lang="pt-BR" sz="1600" kern="1200" dirty="0"/>
        </a:p>
      </dsp:txBody>
      <dsp:txXfrm>
        <a:off x="941387" y="1440102"/>
        <a:ext cx="7356960" cy="720051"/>
      </dsp:txXfrm>
    </dsp:sp>
    <dsp:sp modelId="{4A75A367-14BE-453F-BD55-6B671A48C34F}">
      <dsp:nvSpPr>
        <dsp:cNvPr id="0" name=""/>
        <dsp:cNvSpPr/>
      </dsp:nvSpPr>
      <dsp:spPr>
        <a:xfrm>
          <a:off x="491355" y="1350095"/>
          <a:ext cx="900063" cy="90006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E6ABA-30B5-4B18-A946-715FA14CFE72}">
      <dsp:nvSpPr>
        <dsp:cNvPr id="0" name=""/>
        <dsp:cNvSpPr/>
      </dsp:nvSpPr>
      <dsp:spPr>
        <a:xfrm>
          <a:off x="941387" y="2520366"/>
          <a:ext cx="7356960" cy="720051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209432"/>
                <a:satOff val="-6337"/>
                <a:lumOff val="41612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209432"/>
                <a:satOff val="-6337"/>
                <a:lumOff val="41612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209432"/>
                <a:satOff val="-6337"/>
                <a:lumOff val="416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Identificação dos pontos com numeração individual (adesivo ou placa)</a:t>
          </a:r>
          <a:endParaRPr lang="pt-BR" sz="1600" kern="1200" dirty="0"/>
        </a:p>
      </dsp:txBody>
      <dsp:txXfrm>
        <a:off x="941387" y="2520366"/>
        <a:ext cx="7356960" cy="720051"/>
      </dsp:txXfrm>
    </dsp:sp>
    <dsp:sp modelId="{E06F6FC5-CFCA-47BE-803A-AA68B8ABF610}">
      <dsp:nvSpPr>
        <dsp:cNvPr id="0" name=""/>
        <dsp:cNvSpPr/>
      </dsp:nvSpPr>
      <dsp:spPr>
        <a:xfrm>
          <a:off x="491355" y="2430360"/>
          <a:ext cx="900063" cy="90006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D5364-987A-4941-94EA-DE4DDDE81A71}">
      <dsp:nvSpPr>
        <dsp:cNvPr id="0" name=""/>
        <dsp:cNvSpPr/>
      </dsp:nvSpPr>
      <dsp:spPr>
        <a:xfrm>
          <a:off x="528566" y="3600630"/>
          <a:ext cx="7769782" cy="720051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04716"/>
                <a:satOff val="-3169"/>
                <a:lumOff val="20806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04716"/>
                <a:satOff val="-3169"/>
                <a:lumOff val="20806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04716"/>
                <a:satOff val="-3169"/>
                <a:lumOff val="2080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41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Levantamento do estoque de material de IP</a:t>
          </a:r>
          <a:endParaRPr lang="pt-BR" sz="1600" kern="1200" dirty="0"/>
        </a:p>
      </dsp:txBody>
      <dsp:txXfrm>
        <a:off x="528566" y="3600630"/>
        <a:ext cx="7769782" cy="720051"/>
      </dsp:txXfrm>
    </dsp:sp>
    <dsp:sp modelId="{EE9F8E7C-3EC5-4F1C-9CEB-3DA558D93EE4}">
      <dsp:nvSpPr>
        <dsp:cNvPr id="0" name=""/>
        <dsp:cNvSpPr/>
      </dsp:nvSpPr>
      <dsp:spPr>
        <a:xfrm>
          <a:off x="78534" y="3510624"/>
          <a:ext cx="900063" cy="90006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4">
              <a:lumMod val="40000"/>
              <a:lumOff val="6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4A22B-FC8D-4671-9865-356A0FCED3DF}">
      <dsp:nvSpPr>
        <dsp:cNvPr id="0" name=""/>
        <dsp:cNvSpPr/>
      </dsp:nvSpPr>
      <dsp:spPr>
        <a:xfrm>
          <a:off x="4412" y="643829"/>
          <a:ext cx="1641394" cy="656557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Projeto Executivo</a:t>
          </a:r>
          <a:endParaRPr lang="pt-BR" sz="1400" kern="1200" dirty="0"/>
        </a:p>
      </dsp:txBody>
      <dsp:txXfrm>
        <a:off x="332691" y="643829"/>
        <a:ext cx="984837" cy="656557"/>
      </dsp:txXfrm>
    </dsp:sp>
    <dsp:sp modelId="{38E9CDED-7425-4690-B138-01AFB0202707}">
      <dsp:nvSpPr>
        <dsp:cNvPr id="0" name=""/>
        <dsp:cNvSpPr/>
      </dsp:nvSpPr>
      <dsp:spPr>
        <a:xfrm>
          <a:off x="1481667" y="643829"/>
          <a:ext cx="1641394" cy="656557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-153898"/>
                <a:satOff val="10260"/>
                <a:lumOff val="1339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53898"/>
                <a:satOff val="10260"/>
                <a:lumOff val="1339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53898"/>
                <a:satOff val="10260"/>
                <a:lumOff val="133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Eliminação de Defeitos e Falhas</a:t>
          </a:r>
          <a:endParaRPr lang="pt-BR" sz="1400" kern="1200" dirty="0"/>
        </a:p>
      </dsp:txBody>
      <dsp:txXfrm>
        <a:off x="1809946" y="643829"/>
        <a:ext cx="984837" cy="656557"/>
      </dsp:txXfrm>
    </dsp:sp>
    <dsp:sp modelId="{56D90FA9-7435-4D71-9D98-8F5028B28609}">
      <dsp:nvSpPr>
        <dsp:cNvPr id="0" name=""/>
        <dsp:cNvSpPr/>
      </dsp:nvSpPr>
      <dsp:spPr>
        <a:xfrm>
          <a:off x="2958922" y="643829"/>
          <a:ext cx="1641394" cy="656557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-307796"/>
                <a:satOff val="20520"/>
                <a:lumOff val="2679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07796"/>
                <a:satOff val="20520"/>
                <a:lumOff val="2679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07796"/>
                <a:satOff val="20520"/>
                <a:lumOff val="267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Redução do Déficit</a:t>
          </a:r>
          <a:endParaRPr lang="pt-BR" sz="1400" kern="1200" dirty="0"/>
        </a:p>
      </dsp:txBody>
      <dsp:txXfrm>
        <a:off x="3287201" y="643829"/>
        <a:ext cx="984837" cy="656557"/>
      </dsp:txXfrm>
    </dsp:sp>
    <dsp:sp modelId="{8917BA34-E7FA-483D-8E44-BF8AFD72DAE4}">
      <dsp:nvSpPr>
        <dsp:cNvPr id="0" name=""/>
        <dsp:cNvSpPr/>
      </dsp:nvSpPr>
      <dsp:spPr>
        <a:xfrm>
          <a:off x="4436178" y="643829"/>
          <a:ext cx="1641394" cy="656557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-461694"/>
                <a:satOff val="30780"/>
                <a:lumOff val="4018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461694"/>
                <a:satOff val="30780"/>
                <a:lumOff val="4018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461694"/>
                <a:satOff val="30780"/>
                <a:lumOff val="40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Instalação </a:t>
          </a:r>
          <a:r>
            <a:rPr lang="pt-BR" sz="1400" kern="1200" dirty="0" err="1" smtClean="0"/>
            <a:t>Control</a:t>
          </a:r>
          <a:r>
            <a:rPr lang="pt-BR" sz="1400" kern="1200" dirty="0" smtClean="0"/>
            <a:t> GIP</a:t>
          </a:r>
          <a:endParaRPr lang="pt-BR" sz="1400" kern="1200" dirty="0"/>
        </a:p>
      </dsp:txBody>
      <dsp:txXfrm>
        <a:off x="4764457" y="643829"/>
        <a:ext cx="984837" cy="656557"/>
      </dsp:txXfrm>
    </dsp:sp>
    <dsp:sp modelId="{F3074740-7822-45CA-8E35-E4D9FB173A65}">
      <dsp:nvSpPr>
        <dsp:cNvPr id="0" name=""/>
        <dsp:cNvSpPr/>
      </dsp:nvSpPr>
      <dsp:spPr>
        <a:xfrm>
          <a:off x="5913433" y="643829"/>
          <a:ext cx="1641394" cy="656557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-307796"/>
                <a:satOff val="20520"/>
                <a:lumOff val="2679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07796"/>
                <a:satOff val="20520"/>
                <a:lumOff val="2679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07796"/>
                <a:satOff val="20520"/>
                <a:lumOff val="267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err="1" smtClean="0"/>
            <a:t>Aquisção</a:t>
          </a:r>
          <a:r>
            <a:rPr lang="pt-BR" sz="1200" kern="1200" dirty="0" smtClean="0"/>
            <a:t> Energia Mercado Livre</a:t>
          </a:r>
          <a:endParaRPr lang="pt-BR" sz="1200" kern="1200" dirty="0"/>
        </a:p>
      </dsp:txBody>
      <dsp:txXfrm>
        <a:off x="6241712" y="643829"/>
        <a:ext cx="984837" cy="656557"/>
      </dsp:txXfrm>
    </dsp:sp>
    <dsp:sp modelId="{8C4D2F02-2060-41EA-A938-75AA48CD3C04}">
      <dsp:nvSpPr>
        <dsp:cNvPr id="0" name=""/>
        <dsp:cNvSpPr/>
      </dsp:nvSpPr>
      <dsp:spPr>
        <a:xfrm>
          <a:off x="7390688" y="643829"/>
          <a:ext cx="1641394" cy="656557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-153898"/>
                <a:satOff val="10260"/>
                <a:lumOff val="13395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53898"/>
                <a:satOff val="10260"/>
                <a:lumOff val="13395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53898"/>
                <a:satOff val="10260"/>
                <a:lumOff val="133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Plano de Migração</a:t>
          </a:r>
          <a:endParaRPr lang="pt-BR" sz="1400" kern="1200" dirty="0"/>
        </a:p>
      </dsp:txBody>
      <dsp:txXfrm>
        <a:off x="7718967" y="643829"/>
        <a:ext cx="984837" cy="6565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4A22B-FC8D-4671-9865-356A0FCED3DF}">
      <dsp:nvSpPr>
        <dsp:cNvPr id="0" name=""/>
        <dsp:cNvSpPr/>
      </dsp:nvSpPr>
      <dsp:spPr>
        <a:xfrm>
          <a:off x="4412" y="824972"/>
          <a:ext cx="1641394" cy="65655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Migração Continuada 60 meses</a:t>
          </a:r>
          <a:endParaRPr lang="pt-BR" sz="1200" kern="1200" dirty="0"/>
        </a:p>
      </dsp:txBody>
      <dsp:txXfrm>
        <a:off x="332691" y="824972"/>
        <a:ext cx="984837" cy="656557"/>
      </dsp:txXfrm>
    </dsp:sp>
    <dsp:sp modelId="{38E9CDED-7425-4690-B138-01AFB0202707}">
      <dsp:nvSpPr>
        <dsp:cNvPr id="0" name=""/>
        <dsp:cNvSpPr/>
      </dsp:nvSpPr>
      <dsp:spPr>
        <a:xfrm>
          <a:off x="1481667" y="824972"/>
          <a:ext cx="1641394" cy="65655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89185"/>
                <a:satOff val="-1423"/>
                <a:lumOff val="13702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89185"/>
                <a:satOff val="-1423"/>
                <a:lumOff val="13702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89185"/>
                <a:satOff val="-1423"/>
                <a:lumOff val="137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Projeto MDL</a:t>
          </a:r>
          <a:endParaRPr lang="pt-BR" sz="1200" kern="1200" dirty="0"/>
        </a:p>
      </dsp:txBody>
      <dsp:txXfrm>
        <a:off x="1809946" y="824972"/>
        <a:ext cx="984837" cy="656557"/>
      </dsp:txXfrm>
    </dsp:sp>
    <dsp:sp modelId="{56D90FA9-7435-4D71-9D98-8F5028B28609}">
      <dsp:nvSpPr>
        <dsp:cNvPr id="0" name=""/>
        <dsp:cNvSpPr/>
      </dsp:nvSpPr>
      <dsp:spPr>
        <a:xfrm>
          <a:off x="2958922" y="824972"/>
          <a:ext cx="1641394" cy="65655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178370"/>
                <a:satOff val="-2846"/>
                <a:lumOff val="2740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178370"/>
                <a:satOff val="-2846"/>
                <a:lumOff val="2740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178370"/>
                <a:satOff val="-2846"/>
                <a:lumOff val="274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Ajustes do Programa</a:t>
          </a:r>
          <a:endParaRPr lang="pt-BR" sz="1200" kern="1200" dirty="0"/>
        </a:p>
      </dsp:txBody>
      <dsp:txXfrm>
        <a:off x="3287201" y="824972"/>
        <a:ext cx="984837" cy="656557"/>
      </dsp:txXfrm>
    </dsp:sp>
    <dsp:sp modelId="{8917BA34-E7FA-483D-8E44-BF8AFD72DAE4}">
      <dsp:nvSpPr>
        <dsp:cNvPr id="0" name=""/>
        <dsp:cNvSpPr/>
      </dsp:nvSpPr>
      <dsp:spPr>
        <a:xfrm>
          <a:off x="4436178" y="824972"/>
          <a:ext cx="1641394" cy="65655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267555"/>
                <a:satOff val="-4269"/>
                <a:lumOff val="41107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267555"/>
                <a:satOff val="-4269"/>
                <a:lumOff val="41107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267555"/>
                <a:satOff val="-4269"/>
                <a:lumOff val="4110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Plantio 2 árvores a cada luminária</a:t>
          </a:r>
          <a:endParaRPr lang="pt-BR" sz="1200" kern="1200" dirty="0"/>
        </a:p>
      </dsp:txBody>
      <dsp:txXfrm>
        <a:off x="4764457" y="824972"/>
        <a:ext cx="984837" cy="656557"/>
      </dsp:txXfrm>
    </dsp:sp>
    <dsp:sp modelId="{F3074740-7822-45CA-8E35-E4D9FB173A65}">
      <dsp:nvSpPr>
        <dsp:cNvPr id="0" name=""/>
        <dsp:cNvSpPr/>
      </dsp:nvSpPr>
      <dsp:spPr>
        <a:xfrm>
          <a:off x="5913433" y="824972"/>
          <a:ext cx="1641394" cy="65655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178370"/>
                <a:satOff val="-2846"/>
                <a:lumOff val="27405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178370"/>
                <a:satOff val="-2846"/>
                <a:lumOff val="27405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178370"/>
                <a:satOff val="-2846"/>
                <a:lumOff val="2740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Após 50.000 Horas reforma</a:t>
          </a:r>
          <a:endParaRPr lang="pt-BR" sz="1200" kern="1200" dirty="0"/>
        </a:p>
      </dsp:txBody>
      <dsp:txXfrm>
        <a:off x="6241712" y="824972"/>
        <a:ext cx="984837" cy="656557"/>
      </dsp:txXfrm>
    </dsp:sp>
    <dsp:sp modelId="{8C4D2F02-2060-41EA-A938-75AA48CD3C04}">
      <dsp:nvSpPr>
        <dsp:cNvPr id="0" name=""/>
        <dsp:cNvSpPr/>
      </dsp:nvSpPr>
      <dsp:spPr>
        <a:xfrm>
          <a:off x="7390688" y="824972"/>
          <a:ext cx="1641394" cy="656557"/>
        </a:xfrm>
        <a:prstGeom prst="chevron">
          <a:avLst/>
        </a:prstGeom>
        <a:gradFill rotWithShape="0">
          <a:gsLst>
            <a:gs pos="0">
              <a:schemeClr val="accent3">
                <a:shade val="50000"/>
                <a:hueOff val="89185"/>
                <a:satOff val="-1423"/>
                <a:lumOff val="13702"/>
                <a:alphaOff val="0"/>
                <a:shade val="51000"/>
                <a:satMod val="130000"/>
              </a:schemeClr>
            </a:gs>
            <a:gs pos="80000">
              <a:schemeClr val="accent3">
                <a:shade val="50000"/>
                <a:hueOff val="89185"/>
                <a:satOff val="-1423"/>
                <a:lumOff val="13702"/>
                <a:alphaOff val="0"/>
                <a:shade val="93000"/>
                <a:satMod val="130000"/>
              </a:schemeClr>
            </a:gs>
            <a:gs pos="100000">
              <a:schemeClr val="accent3">
                <a:shade val="50000"/>
                <a:hueOff val="89185"/>
                <a:satOff val="-1423"/>
                <a:lumOff val="137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20 a 35 Anos de Projeto</a:t>
          </a:r>
          <a:endParaRPr lang="pt-BR" sz="1200" kern="1200" dirty="0"/>
        </a:p>
      </dsp:txBody>
      <dsp:txXfrm>
        <a:off x="7718967" y="824972"/>
        <a:ext cx="984837" cy="6565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39712-6708-44EE-A4B7-A6D38D3DFA5C}">
      <dsp:nvSpPr>
        <dsp:cNvPr id="0" name=""/>
        <dsp:cNvSpPr/>
      </dsp:nvSpPr>
      <dsp:spPr>
        <a:xfrm>
          <a:off x="4226" y="0"/>
          <a:ext cx="4065986" cy="54006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000" kern="1200" dirty="0" smtClean="0">
              <a:solidFill>
                <a:schemeClr val="tx2"/>
              </a:solidFill>
            </a:rPr>
            <a:t>Formato Usual</a:t>
          </a:r>
          <a:endParaRPr lang="pt-BR" sz="4000" kern="1200" dirty="0">
            <a:solidFill>
              <a:schemeClr val="tx2"/>
            </a:solidFill>
          </a:endParaRPr>
        </a:p>
      </dsp:txBody>
      <dsp:txXfrm>
        <a:off x="4226" y="0"/>
        <a:ext cx="4065986" cy="1620180"/>
      </dsp:txXfrm>
    </dsp:sp>
    <dsp:sp modelId="{F9D4626C-1708-4CDE-A86D-ED14B1BF914A}">
      <dsp:nvSpPr>
        <dsp:cNvPr id="0" name=""/>
        <dsp:cNvSpPr/>
      </dsp:nvSpPr>
      <dsp:spPr>
        <a:xfrm>
          <a:off x="410825" y="1623476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Obra</a:t>
          </a:r>
          <a:endParaRPr lang="pt-BR" sz="1600" kern="1200" dirty="0"/>
        </a:p>
      </dsp:txBody>
      <dsp:txXfrm>
        <a:off x="423777" y="1636428"/>
        <a:ext cx="3226884" cy="416322"/>
      </dsp:txXfrm>
    </dsp:sp>
    <dsp:sp modelId="{AFED2412-BAB6-4FED-AB18-85C04F34AA37}">
      <dsp:nvSpPr>
        <dsp:cNvPr id="0" name=""/>
        <dsp:cNvSpPr/>
      </dsp:nvSpPr>
      <dsp:spPr>
        <a:xfrm>
          <a:off x="410825" y="2133738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Custos conforme demanda variável</a:t>
          </a:r>
          <a:endParaRPr lang="pt-BR" sz="1600" kern="1200" dirty="0"/>
        </a:p>
      </dsp:txBody>
      <dsp:txXfrm>
        <a:off x="423777" y="2146690"/>
        <a:ext cx="3226884" cy="416322"/>
      </dsp:txXfrm>
    </dsp:sp>
    <dsp:sp modelId="{5864AC8D-910D-4E35-80E4-F9D6D2CFC5D2}">
      <dsp:nvSpPr>
        <dsp:cNvPr id="0" name=""/>
        <dsp:cNvSpPr/>
      </dsp:nvSpPr>
      <dsp:spPr>
        <a:xfrm>
          <a:off x="410825" y="2643999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Suporte financeiro 100%</a:t>
          </a:r>
          <a:endParaRPr lang="pt-BR" sz="1600" kern="1200" dirty="0"/>
        </a:p>
      </dsp:txBody>
      <dsp:txXfrm>
        <a:off x="423777" y="2656951"/>
        <a:ext cx="3226884" cy="416322"/>
      </dsp:txXfrm>
    </dsp:sp>
    <dsp:sp modelId="{C0E36AA6-D6D2-4F17-9167-38208D45A54E}">
      <dsp:nvSpPr>
        <dsp:cNvPr id="0" name=""/>
        <dsp:cNvSpPr/>
      </dsp:nvSpPr>
      <dsp:spPr>
        <a:xfrm>
          <a:off x="410825" y="3154261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Generalização</a:t>
          </a:r>
          <a:endParaRPr lang="pt-BR" sz="1600" kern="1200" dirty="0"/>
        </a:p>
      </dsp:txBody>
      <dsp:txXfrm>
        <a:off x="423777" y="3167213"/>
        <a:ext cx="3226884" cy="416322"/>
      </dsp:txXfrm>
    </dsp:sp>
    <dsp:sp modelId="{0E95CEEC-924D-4BBE-B4E9-A0A2B1204062}">
      <dsp:nvSpPr>
        <dsp:cNvPr id="0" name=""/>
        <dsp:cNvSpPr/>
      </dsp:nvSpPr>
      <dsp:spPr>
        <a:xfrm>
          <a:off x="410825" y="3664523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Investimento limitado</a:t>
          </a:r>
          <a:endParaRPr lang="pt-BR" sz="1600" kern="1200" dirty="0"/>
        </a:p>
      </dsp:txBody>
      <dsp:txXfrm>
        <a:off x="423777" y="3677475"/>
        <a:ext cx="3226884" cy="416322"/>
      </dsp:txXfrm>
    </dsp:sp>
    <dsp:sp modelId="{1F032A4A-FFC5-407E-8B34-2D3F569B0B5E}">
      <dsp:nvSpPr>
        <dsp:cNvPr id="0" name=""/>
        <dsp:cNvSpPr/>
      </dsp:nvSpPr>
      <dsp:spPr>
        <a:xfrm>
          <a:off x="410825" y="4174785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Riscos para o setor público</a:t>
          </a:r>
          <a:endParaRPr lang="pt-BR" sz="1600" kern="1200" dirty="0"/>
        </a:p>
      </dsp:txBody>
      <dsp:txXfrm>
        <a:off x="423777" y="4187737"/>
        <a:ext cx="3226884" cy="416322"/>
      </dsp:txXfrm>
    </dsp:sp>
    <dsp:sp modelId="{822E9C15-3EC3-474B-B2C4-30ADF8FFAF9A}">
      <dsp:nvSpPr>
        <dsp:cNvPr id="0" name=""/>
        <dsp:cNvSpPr/>
      </dsp:nvSpPr>
      <dsp:spPr>
        <a:xfrm>
          <a:off x="410825" y="4685046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Desempenho possível</a:t>
          </a:r>
          <a:endParaRPr lang="pt-BR" sz="1600" kern="1200" dirty="0"/>
        </a:p>
      </dsp:txBody>
      <dsp:txXfrm>
        <a:off x="423777" y="4697998"/>
        <a:ext cx="3226884" cy="416322"/>
      </dsp:txXfrm>
    </dsp:sp>
    <dsp:sp modelId="{C3C9E272-0C1F-47C6-9DC4-406EFEE19940}">
      <dsp:nvSpPr>
        <dsp:cNvPr id="0" name=""/>
        <dsp:cNvSpPr/>
      </dsp:nvSpPr>
      <dsp:spPr>
        <a:xfrm>
          <a:off x="4375161" y="0"/>
          <a:ext cx="4065986" cy="540060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400" kern="1200" dirty="0" smtClean="0">
              <a:solidFill>
                <a:schemeClr val="accent3">
                  <a:lumMod val="50000"/>
                </a:schemeClr>
              </a:solidFill>
            </a:rPr>
            <a:t>PPP</a:t>
          </a:r>
          <a:endParaRPr lang="pt-BR" sz="5400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4375161" y="0"/>
        <a:ext cx="4065986" cy="1620180"/>
      </dsp:txXfrm>
    </dsp:sp>
    <dsp:sp modelId="{37977DD5-E457-42FE-9628-534AEC8917BC}">
      <dsp:nvSpPr>
        <dsp:cNvPr id="0" name=""/>
        <dsp:cNvSpPr/>
      </dsp:nvSpPr>
      <dsp:spPr>
        <a:xfrm>
          <a:off x="4781760" y="1623476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Serviço remunerado</a:t>
          </a:r>
          <a:endParaRPr lang="pt-BR" sz="1600" kern="1200" dirty="0"/>
        </a:p>
      </dsp:txBody>
      <dsp:txXfrm>
        <a:off x="4794712" y="1636428"/>
        <a:ext cx="3226884" cy="416322"/>
      </dsp:txXfrm>
    </dsp:sp>
    <dsp:sp modelId="{403E3D33-BB9C-4C7E-9E02-681D97642D38}">
      <dsp:nvSpPr>
        <dsp:cNvPr id="0" name=""/>
        <dsp:cNvSpPr/>
      </dsp:nvSpPr>
      <dsp:spPr>
        <a:xfrm>
          <a:off x="4781760" y="2133738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Total previsibilidade de custos</a:t>
          </a:r>
          <a:endParaRPr lang="pt-BR" sz="1600" kern="1200" dirty="0"/>
        </a:p>
      </dsp:txBody>
      <dsp:txXfrm>
        <a:off x="4794712" y="2146690"/>
        <a:ext cx="3226884" cy="416322"/>
      </dsp:txXfrm>
    </dsp:sp>
    <dsp:sp modelId="{E5B855E9-2C09-40E7-8D94-CC50295CB8A5}">
      <dsp:nvSpPr>
        <dsp:cNvPr id="0" name=""/>
        <dsp:cNvSpPr/>
      </dsp:nvSpPr>
      <dsp:spPr>
        <a:xfrm>
          <a:off x="4781760" y="2643999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Participação setor privado</a:t>
          </a:r>
          <a:endParaRPr lang="pt-BR" sz="1600" kern="1200" dirty="0"/>
        </a:p>
      </dsp:txBody>
      <dsp:txXfrm>
        <a:off x="4794712" y="2656951"/>
        <a:ext cx="3226884" cy="416322"/>
      </dsp:txXfrm>
    </dsp:sp>
    <dsp:sp modelId="{E0FD9460-0BEA-4A98-B582-C0D4DF0670F5}">
      <dsp:nvSpPr>
        <dsp:cNvPr id="0" name=""/>
        <dsp:cNvSpPr/>
      </dsp:nvSpPr>
      <dsp:spPr>
        <a:xfrm>
          <a:off x="4781760" y="3154261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Especialização</a:t>
          </a:r>
          <a:endParaRPr lang="pt-BR" sz="1600" kern="1200" dirty="0"/>
        </a:p>
      </dsp:txBody>
      <dsp:txXfrm>
        <a:off x="4794712" y="3167213"/>
        <a:ext cx="3226884" cy="416322"/>
      </dsp:txXfrm>
    </dsp:sp>
    <dsp:sp modelId="{E378DAED-2F1D-44C4-9F8A-AB842CBD0960}">
      <dsp:nvSpPr>
        <dsp:cNvPr id="0" name=""/>
        <dsp:cNvSpPr/>
      </dsp:nvSpPr>
      <dsp:spPr>
        <a:xfrm>
          <a:off x="4781760" y="3664523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Investimento necessário</a:t>
          </a:r>
          <a:endParaRPr lang="pt-BR" sz="1600" kern="1200" dirty="0"/>
        </a:p>
      </dsp:txBody>
      <dsp:txXfrm>
        <a:off x="4794712" y="3677475"/>
        <a:ext cx="3226884" cy="416322"/>
      </dsp:txXfrm>
    </dsp:sp>
    <dsp:sp modelId="{53ABD4F6-3DEB-4F66-8D21-924C0A71D122}">
      <dsp:nvSpPr>
        <dsp:cNvPr id="0" name=""/>
        <dsp:cNvSpPr/>
      </dsp:nvSpPr>
      <dsp:spPr>
        <a:xfrm>
          <a:off x="4781760" y="4174785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Riscos assumidos setor privado</a:t>
          </a:r>
          <a:endParaRPr lang="pt-BR" sz="1600" kern="1200" dirty="0"/>
        </a:p>
      </dsp:txBody>
      <dsp:txXfrm>
        <a:off x="4794712" y="4187737"/>
        <a:ext cx="3226884" cy="416322"/>
      </dsp:txXfrm>
    </dsp:sp>
    <dsp:sp modelId="{CE0C56CC-C895-42F6-A053-8CF5C28BCA7B}">
      <dsp:nvSpPr>
        <dsp:cNvPr id="0" name=""/>
        <dsp:cNvSpPr/>
      </dsp:nvSpPr>
      <dsp:spPr>
        <a:xfrm>
          <a:off x="4781760" y="4685046"/>
          <a:ext cx="3252788" cy="4422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Padrão desejado de serviços (SLA)</a:t>
          </a:r>
          <a:endParaRPr lang="pt-BR" sz="1600" kern="1200" dirty="0"/>
        </a:p>
      </dsp:txBody>
      <dsp:txXfrm>
        <a:off x="4794712" y="4697998"/>
        <a:ext cx="3226884" cy="41632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0EF1D-FF8A-4D2E-A942-564DAD81CE8C}">
      <dsp:nvSpPr>
        <dsp:cNvPr id="0" name=""/>
        <dsp:cNvSpPr/>
      </dsp:nvSpPr>
      <dsp:spPr>
        <a:xfrm>
          <a:off x="2320" y="-22385"/>
          <a:ext cx="4747886" cy="857785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Empresa ou Fundo Garantidor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(de natureza privada)</a:t>
          </a:r>
          <a:endParaRPr lang="pt-BR" sz="2400" kern="1200" dirty="0"/>
        </a:p>
      </dsp:txBody>
      <dsp:txXfrm>
        <a:off x="2320" y="-22385"/>
        <a:ext cx="4747886" cy="857785"/>
      </dsp:txXfrm>
    </dsp:sp>
    <dsp:sp modelId="{338F40D0-9DF1-441D-9771-64DA19F20A9E}">
      <dsp:nvSpPr>
        <dsp:cNvPr id="0" name=""/>
        <dsp:cNvSpPr/>
      </dsp:nvSpPr>
      <dsp:spPr>
        <a:xfrm>
          <a:off x="2320" y="835399"/>
          <a:ext cx="4747886" cy="2745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000" kern="1200" dirty="0" smtClean="0"/>
            <a:t>Recursos do Fundo</a:t>
          </a:r>
          <a:endParaRPr lang="pt-BR" sz="20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Dotações Orçamentárias  - Excedente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Rendimento de Aplicações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Recursos de Operação de Créditos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Imóveis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Títulos da Dívida Pública – Operação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Fiança Bancária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Direito de uso de Superfície</a:t>
          </a:r>
          <a:endParaRPr lang="pt-B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Gestão do Fundo – Agente Financeiro</a:t>
          </a:r>
          <a:endParaRPr lang="pt-BR" sz="1600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400" kern="1200" dirty="0"/>
        </a:p>
      </dsp:txBody>
      <dsp:txXfrm>
        <a:off x="2320" y="835399"/>
        <a:ext cx="4747886" cy="2745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A9943-FE70-47C6-99C7-7240CA38E6ED}">
      <dsp:nvSpPr>
        <dsp:cNvPr id="0" name=""/>
        <dsp:cNvSpPr/>
      </dsp:nvSpPr>
      <dsp:spPr>
        <a:xfrm>
          <a:off x="4396" y="536985"/>
          <a:ext cx="1898761" cy="14173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Iluminação Pública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Iluminação Predial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Outros Consumos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Relac</a:t>
          </a:r>
          <a:r>
            <a:rPr lang="pt-BR" sz="1200" kern="1200" dirty="0" smtClean="0"/>
            <a:t>. Concessionária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Processos</a:t>
          </a:r>
          <a:endParaRPr lang="pt-BR" sz="1200" kern="1200" dirty="0"/>
        </a:p>
      </dsp:txBody>
      <dsp:txXfrm>
        <a:off x="37607" y="570196"/>
        <a:ext cx="1832339" cy="1384174"/>
      </dsp:txXfrm>
    </dsp:sp>
    <dsp:sp modelId="{8E8FFA75-110E-4DC5-BC87-312468AAD452}">
      <dsp:nvSpPr>
        <dsp:cNvPr id="0" name=""/>
        <dsp:cNvSpPr/>
      </dsp:nvSpPr>
      <dsp:spPr>
        <a:xfrm>
          <a:off x="4396" y="1954370"/>
          <a:ext cx="1898761" cy="6094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ANÁLISE DA SITUAÇÃO</a:t>
          </a:r>
          <a:endParaRPr lang="pt-BR" sz="1200" kern="1200" dirty="0"/>
        </a:p>
      </dsp:txBody>
      <dsp:txXfrm>
        <a:off x="4396" y="1954370"/>
        <a:ext cx="1337156" cy="609475"/>
      </dsp:txXfrm>
    </dsp:sp>
    <dsp:sp modelId="{AB5F12F0-28B9-4056-B356-11E1EEB55030}">
      <dsp:nvSpPr>
        <dsp:cNvPr id="0" name=""/>
        <dsp:cNvSpPr/>
      </dsp:nvSpPr>
      <dsp:spPr>
        <a:xfrm>
          <a:off x="1395265" y="2051180"/>
          <a:ext cx="664566" cy="66456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ED739D-6C08-43C8-AF42-EC2B66CCCF07}">
      <dsp:nvSpPr>
        <dsp:cNvPr id="0" name=""/>
        <dsp:cNvSpPr/>
      </dsp:nvSpPr>
      <dsp:spPr>
        <a:xfrm>
          <a:off x="2224474" y="536985"/>
          <a:ext cx="1898761" cy="14173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Iluminação Pública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Iluminação Predial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Consumo Geral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P&amp;D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Programas de Eficiência</a:t>
          </a:r>
          <a:endParaRPr lang="pt-BR" sz="1200" kern="1200" dirty="0"/>
        </a:p>
      </dsp:txBody>
      <dsp:txXfrm>
        <a:off x="2257685" y="570196"/>
        <a:ext cx="1832339" cy="1384174"/>
      </dsp:txXfrm>
    </dsp:sp>
    <dsp:sp modelId="{CD55C54C-925B-47E4-8C17-498D4DC52C2C}">
      <dsp:nvSpPr>
        <dsp:cNvPr id="0" name=""/>
        <dsp:cNvSpPr/>
      </dsp:nvSpPr>
      <dsp:spPr>
        <a:xfrm>
          <a:off x="2224474" y="1954370"/>
          <a:ext cx="1898761" cy="609475"/>
        </a:xfrm>
        <a:prstGeom prst="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PROJETO EXECUTIVO</a:t>
          </a:r>
          <a:endParaRPr lang="pt-BR" sz="1200" kern="1200" dirty="0"/>
        </a:p>
      </dsp:txBody>
      <dsp:txXfrm>
        <a:off x="2224474" y="1954370"/>
        <a:ext cx="1337156" cy="609475"/>
      </dsp:txXfrm>
    </dsp:sp>
    <dsp:sp modelId="{241A1A01-0001-4A19-BAAA-678854F02F2C}">
      <dsp:nvSpPr>
        <dsp:cNvPr id="0" name=""/>
        <dsp:cNvSpPr/>
      </dsp:nvSpPr>
      <dsp:spPr>
        <a:xfrm>
          <a:off x="3615343" y="2051180"/>
          <a:ext cx="664566" cy="66456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2143370"/>
              <a:satOff val="-2759"/>
              <a:lumOff val="-2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751A404-2AFA-43B2-92E1-CED29C9F6F62}">
      <dsp:nvSpPr>
        <dsp:cNvPr id="0" name=""/>
        <dsp:cNvSpPr/>
      </dsp:nvSpPr>
      <dsp:spPr>
        <a:xfrm>
          <a:off x="4444552" y="536985"/>
          <a:ext cx="1898761" cy="14173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Cadastramento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Gestão de rede de IP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Iluminação LED</a:t>
          </a:r>
          <a:endParaRPr lang="pt-BR" sz="1200" kern="1200" dirty="0"/>
        </a:p>
      </dsp:txBody>
      <dsp:txXfrm>
        <a:off x="4477763" y="570196"/>
        <a:ext cx="1832339" cy="1384174"/>
      </dsp:txXfrm>
    </dsp:sp>
    <dsp:sp modelId="{A242D771-D56D-4A36-904A-4F0728728D05}">
      <dsp:nvSpPr>
        <dsp:cNvPr id="0" name=""/>
        <dsp:cNvSpPr/>
      </dsp:nvSpPr>
      <dsp:spPr>
        <a:xfrm>
          <a:off x="4444552" y="1954370"/>
          <a:ext cx="1898761" cy="609475"/>
        </a:xfrm>
        <a:prstGeom prst="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ILUMINAÇÃO PÚBLICA</a:t>
          </a:r>
          <a:endParaRPr lang="pt-BR" sz="1200" kern="1200" dirty="0"/>
        </a:p>
      </dsp:txBody>
      <dsp:txXfrm>
        <a:off x="4444552" y="1954370"/>
        <a:ext cx="1337156" cy="609475"/>
      </dsp:txXfrm>
    </dsp:sp>
    <dsp:sp modelId="{E850EA55-148D-4713-BBA4-9103B1546481}">
      <dsp:nvSpPr>
        <dsp:cNvPr id="0" name=""/>
        <dsp:cNvSpPr/>
      </dsp:nvSpPr>
      <dsp:spPr>
        <a:xfrm>
          <a:off x="5835421" y="2051180"/>
          <a:ext cx="664566" cy="66456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4286740"/>
              <a:satOff val="-5517"/>
              <a:lumOff val="-4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D536F0-8262-468A-A555-DC0A7CC294AF}">
      <dsp:nvSpPr>
        <dsp:cNvPr id="0" name=""/>
        <dsp:cNvSpPr/>
      </dsp:nvSpPr>
      <dsp:spPr>
        <a:xfrm>
          <a:off x="4396" y="3044893"/>
          <a:ext cx="1898761" cy="14173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Recuperação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Gestão de rede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Iluminação LED</a:t>
          </a:r>
          <a:endParaRPr lang="pt-BR" sz="1200" kern="1200" dirty="0"/>
        </a:p>
      </dsp:txBody>
      <dsp:txXfrm>
        <a:off x="37607" y="3078104"/>
        <a:ext cx="1832339" cy="1384174"/>
      </dsp:txXfrm>
    </dsp:sp>
    <dsp:sp modelId="{52443C37-3970-4F47-B3F9-C4E442F5138F}">
      <dsp:nvSpPr>
        <dsp:cNvPr id="0" name=""/>
        <dsp:cNvSpPr/>
      </dsp:nvSpPr>
      <dsp:spPr>
        <a:xfrm>
          <a:off x="4396" y="4462278"/>
          <a:ext cx="1898761" cy="609475"/>
        </a:xfrm>
        <a:prstGeom prst="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ILUMINAÇÃO PREDIAL</a:t>
          </a:r>
          <a:endParaRPr lang="pt-BR" sz="1200" kern="1200" dirty="0"/>
        </a:p>
      </dsp:txBody>
      <dsp:txXfrm>
        <a:off x="4396" y="4462278"/>
        <a:ext cx="1337156" cy="609475"/>
      </dsp:txXfrm>
    </dsp:sp>
    <dsp:sp modelId="{CF5C6ECE-E9B7-483C-B054-D2D9D7CB1A50}">
      <dsp:nvSpPr>
        <dsp:cNvPr id="0" name=""/>
        <dsp:cNvSpPr/>
      </dsp:nvSpPr>
      <dsp:spPr>
        <a:xfrm>
          <a:off x="1395265" y="4559088"/>
          <a:ext cx="664566" cy="66456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6430110"/>
              <a:satOff val="-8276"/>
              <a:lumOff val="-6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3E2EC4-F226-46A5-8AD4-87205CC26F4A}">
      <dsp:nvSpPr>
        <dsp:cNvPr id="0" name=""/>
        <dsp:cNvSpPr/>
      </dsp:nvSpPr>
      <dsp:spPr>
        <a:xfrm>
          <a:off x="2224474" y="3044893"/>
          <a:ext cx="1898761" cy="14173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Motores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Ventilação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Refrigeração</a:t>
          </a:r>
          <a:endParaRPr lang="pt-BR" sz="1200" kern="1200" dirty="0"/>
        </a:p>
      </dsp:txBody>
      <dsp:txXfrm>
        <a:off x="2257685" y="3078104"/>
        <a:ext cx="1832339" cy="1384174"/>
      </dsp:txXfrm>
    </dsp:sp>
    <dsp:sp modelId="{9BAF9BCE-FE7F-44EC-AE3F-86C698EFBF4B}">
      <dsp:nvSpPr>
        <dsp:cNvPr id="0" name=""/>
        <dsp:cNvSpPr/>
      </dsp:nvSpPr>
      <dsp:spPr>
        <a:xfrm>
          <a:off x="2224474" y="4462278"/>
          <a:ext cx="1898761" cy="609475"/>
        </a:xfrm>
        <a:prstGeom prst="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OUTROS CONSUMOS</a:t>
          </a:r>
          <a:endParaRPr lang="pt-BR" sz="1200" kern="1200" dirty="0"/>
        </a:p>
      </dsp:txBody>
      <dsp:txXfrm>
        <a:off x="2224474" y="4462278"/>
        <a:ext cx="1337156" cy="609475"/>
      </dsp:txXfrm>
    </dsp:sp>
    <dsp:sp modelId="{C31543AE-7EBF-416C-A93A-9FFC648DABDC}">
      <dsp:nvSpPr>
        <dsp:cNvPr id="0" name=""/>
        <dsp:cNvSpPr/>
      </dsp:nvSpPr>
      <dsp:spPr>
        <a:xfrm>
          <a:off x="3615343" y="4559088"/>
          <a:ext cx="664566" cy="66456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8573481"/>
              <a:satOff val="-11034"/>
              <a:lumOff val="-86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BE5CB8-5E9D-4B95-B886-36B679681AA3}">
      <dsp:nvSpPr>
        <dsp:cNvPr id="0" name=""/>
        <dsp:cNvSpPr/>
      </dsp:nvSpPr>
      <dsp:spPr>
        <a:xfrm>
          <a:off x="4444552" y="3044893"/>
          <a:ext cx="1898761" cy="141738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MDL e Consumo Água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Tarifário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Programas</a:t>
          </a:r>
          <a:endParaRPr lang="pt-BR" sz="1200" kern="1200" dirty="0"/>
        </a:p>
      </dsp:txBody>
      <dsp:txXfrm>
        <a:off x="4477763" y="3078104"/>
        <a:ext cx="1832339" cy="1384174"/>
      </dsp:txXfrm>
    </dsp:sp>
    <dsp:sp modelId="{2CA4306C-8EFC-4DBF-8314-B51957F40EF9}">
      <dsp:nvSpPr>
        <dsp:cNvPr id="0" name=""/>
        <dsp:cNvSpPr/>
      </dsp:nvSpPr>
      <dsp:spPr>
        <a:xfrm>
          <a:off x="4444552" y="4462278"/>
          <a:ext cx="1898761" cy="609475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0" rIns="15240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PROCESSOS</a:t>
          </a:r>
          <a:endParaRPr lang="pt-BR" sz="1200" kern="1200" dirty="0"/>
        </a:p>
      </dsp:txBody>
      <dsp:txXfrm>
        <a:off x="4444552" y="4462278"/>
        <a:ext cx="1337156" cy="609475"/>
      </dsp:txXfrm>
    </dsp:sp>
    <dsp:sp modelId="{FA7B7925-C299-47EF-A657-7498C6522369}">
      <dsp:nvSpPr>
        <dsp:cNvPr id="0" name=""/>
        <dsp:cNvSpPr/>
      </dsp:nvSpPr>
      <dsp:spPr>
        <a:xfrm>
          <a:off x="5835421" y="4559088"/>
          <a:ext cx="664566" cy="66456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D46999-EFB2-4BF9-ACB6-0154ACAA0E00}">
      <dsp:nvSpPr>
        <dsp:cNvPr id="0" name=""/>
        <dsp:cNvSpPr/>
      </dsp:nvSpPr>
      <dsp:spPr>
        <a:xfrm rot="5400000">
          <a:off x="3791480" y="1064333"/>
          <a:ext cx="2490135" cy="21664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>
              <a:latin typeface="Calibri" pitchFamily="34" charset="0"/>
              <a:cs typeface="Calibri" pitchFamily="34" charset="0"/>
            </a:rPr>
            <a:t>Endereço</a:t>
          </a:r>
          <a:endParaRPr lang="pt-BR" sz="2000" kern="1200" dirty="0">
            <a:latin typeface="Calibri" pitchFamily="34" charset="0"/>
            <a:cs typeface="Calibri" pitchFamily="34" charset="0"/>
          </a:endParaRPr>
        </a:p>
      </dsp:txBody>
      <dsp:txXfrm rot="-5400000">
        <a:off x="4290939" y="1290520"/>
        <a:ext cx="1491217" cy="1714043"/>
      </dsp:txXfrm>
    </dsp:sp>
    <dsp:sp modelId="{76F6A2D4-D404-4EDE-BE34-2E1C500DA531}">
      <dsp:nvSpPr>
        <dsp:cNvPr id="0" name=""/>
        <dsp:cNvSpPr/>
      </dsp:nvSpPr>
      <dsp:spPr>
        <a:xfrm>
          <a:off x="6185496" y="1400501"/>
          <a:ext cx="2778991" cy="149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Calibri" pitchFamily="34" charset="0"/>
              <a:cs typeface="Calibri" pitchFamily="34" charset="0"/>
            </a:rPr>
            <a:t>Rua  Barão de Mesquita, 1.029 - Grajaú </a:t>
          </a:r>
          <a:endParaRPr lang="pt-BR" sz="1400" kern="1200" dirty="0">
            <a:latin typeface="Calibri" pitchFamily="34" charset="0"/>
            <a:cs typeface="Calibri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Calibri" pitchFamily="34" charset="0"/>
              <a:cs typeface="Calibri" pitchFamily="34" charset="0"/>
            </a:rPr>
            <a:t>Rio de Janeiro – RJ - Brasil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Calibri" pitchFamily="34" charset="0"/>
              <a:cs typeface="Calibri" pitchFamily="34" charset="0"/>
            </a:rPr>
            <a:t>CEP – 20.540-002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>
              <a:latin typeface="Calibri" pitchFamily="34" charset="0"/>
              <a:cs typeface="Calibri" pitchFamily="34" charset="0"/>
            </a:rPr>
            <a:t>Tel. (55 21) 2210-1971</a:t>
          </a:r>
        </a:p>
      </dsp:txBody>
      <dsp:txXfrm>
        <a:off x="6185496" y="1400501"/>
        <a:ext cx="2778991" cy="1494081"/>
      </dsp:txXfrm>
    </dsp:sp>
    <dsp:sp modelId="{B5AD168F-28FF-495B-8CDE-DCF99D9E74E2}">
      <dsp:nvSpPr>
        <dsp:cNvPr id="0" name=""/>
        <dsp:cNvSpPr/>
      </dsp:nvSpPr>
      <dsp:spPr>
        <a:xfrm rot="5400000">
          <a:off x="1451749" y="1064333"/>
          <a:ext cx="2490135" cy="21664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 rot="-5400000">
        <a:off x="1951208" y="1290520"/>
        <a:ext cx="1491217" cy="1714043"/>
      </dsp:txXfrm>
    </dsp:sp>
    <dsp:sp modelId="{C11CACB5-FB25-411B-800C-CE304C8386FC}">
      <dsp:nvSpPr>
        <dsp:cNvPr id="0" name=""/>
        <dsp:cNvSpPr/>
      </dsp:nvSpPr>
      <dsp:spPr>
        <a:xfrm rot="5400000">
          <a:off x="2617132" y="3177960"/>
          <a:ext cx="2490135" cy="21664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smtClean="0">
              <a:latin typeface="Calibri" pitchFamily="34" charset="0"/>
              <a:cs typeface="Calibri" pitchFamily="34" charset="0"/>
            </a:rPr>
            <a:t>André Cardoso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smtClean="0">
              <a:latin typeface="Calibri" pitchFamily="34" charset="0"/>
              <a:cs typeface="Calibri" pitchFamily="34" charset="0"/>
            </a:rPr>
            <a:t>Diretor Técnico</a:t>
          </a:r>
          <a:endParaRPr lang="pt-BR" sz="1400" kern="1200" dirty="0"/>
        </a:p>
      </dsp:txBody>
      <dsp:txXfrm rot="-5400000">
        <a:off x="3116591" y="3404147"/>
        <a:ext cx="1491217" cy="1714043"/>
      </dsp:txXfrm>
    </dsp:sp>
    <dsp:sp modelId="{B29EBF3D-C8C3-47C3-BBA4-8FE9782A7D6D}">
      <dsp:nvSpPr>
        <dsp:cNvPr id="0" name=""/>
        <dsp:cNvSpPr/>
      </dsp:nvSpPr>
      <dsp:spPr>
        <a:xfrm>
          <a:off x="0" y="3546311"/>
          <a:ext cx="2689346" cy="149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itchFamily="34" charset="0"/>
              <a:cs typeface="Calibri" pitchFamily="34" charset="0"/>
            </a:rPr>
            <a:t>Radio Nextel: 32*104 </a:t>
          </a:r>
          <a:endParaRPr lang="pt-BR" sz="1800" kern="1200" dirty="0">
            <a:latin typeface="Calibri" pitchFamily="34" charset="0"/>
            <a:cs typeface="Calibri" pitchFamily="34" charset="0"/>
          </a:endParaRP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>
              <a:latin typeface="Calibri" pitchFamily="34" charset="0"/>
              <a:cs typeface="Calibri" pitchFamily="34" charset="0"/>
            </a:rPr>
            <a:t>Tel (</a:t>
          </a:r>
          <a:r>
            <a:rPr lang="pt-BR" sz="1800" kern="1200" smtClean="0">
              <a:latin typeface="Calibri" pitchFamily="34" charset="0"/>
              <a:cs typeface="Calibri" pitchFamily="34" charset="0"/>
            </a:rPr>
            <a:t>55 </a:t>
          </a:r>
          <a:r>
            <a:rPr lang="pt-BR" sz="1800" kern="1200" smtClean="0">
              <a:latin typeface="Calibri" pitchFamily="34" charset="0"/>
              <a:cs typeface="Calibri" pitchFamily="34" charset="0"/>
            </a:rPr>
            <a:t>21) </a:t>
          </a:r>
          <a:r>
            <a:rPr lang="pt-BR" sz="1800" kern="1200" dirty="0" smtClean="0">
              <a:latin typeface="Calibri" pitchFamily="34" charset="0"/>
              <a:cs typeface="Calibri" pitchFamily="34" charset="0"/>
            </a:rPr>
            <a:t>7843-2980</a:t>
          </a:r>
        </a:p>
      </dsp:txBody>
      <dsp:txXfrm>
        <a:off x="0" y="3546311"/>
        <a:ext cx="2689346" cy="1494081"/>
      </dsp:txXfrm>
    </dsp:sp>
    <dsp:sp modelId="{8456AA4C-8EAB-42A7-A32B-86200F6FE086}">
      <dsp:nvSpPr>
        <dsp:cNvPr id="0" name=""/>
        <dsp:cNvSpPr/>
      </dsp:nvSpPr>
      <dsp:spPr>
        <a:xfrm rot="5400000">
          <a:off x="4926707" y="3160355"/>
          <a:ext cx="2490135" cy="216641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400" kern="1200" dirty="0"/>
        </a:p>
      </dsp:txBody>
      <dsp:txXfrm rot="-5400000">
        <a:off x="5426166" y="3386542"/>
        <a:ext cx="1491217" cy="1714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558CA-4F38-4FE4-BEF2-643E56D731BC}">
      <dsp:nvSpPr>
        <dsp:cNvPr id="0" name=""/>
        <dsp:cNvSpPr/>
      </dsp:nvSpPr>
      <dsp:spPr>
        <a:xfrm>
          <a:off x="-5291855" y="-810449"/>
          <a:ext cx="6301418" cy="630141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9525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1D171-9BB3-45FE-B3C4-28F2C68A74E9}">
      <dsp:nvSpPr>
        <dsp:cNvPr id="0" name=""/>
        <dsp:cNvSpPr/>
      </dsp:nvSpPr>
      <dsp:spPr>
        <a:xfrm>
          <a:off x="441508" y="292438"/>
          <a:ext cx="7856839" cy="58525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454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Gestão online via web com todos os dados do sistema de IP</a:t>
          </a:r>
          <a:endParaRPr lang="pt-BR" sz="1800" kern="1200" dirty="0"/>
        </a:p>
      </dsp:txBody>
      <dsp:txXfrm>
        <a:off x="441508" y="292438"/>
        <a:ext cx="7856839" cy="585252"/>
      </dsp:txXfrm>
    </dsp:sp>
    <dsp:sp modelId="{FE9D9E88-FEF5-4C22-B0CA-713854383050}">
      <dsp:nvSpPr>
        <dsp:cNvPr id="0" name=""/>
        <dsp:cNvSpPr/>
      </dsp:nvSpPr>
      <dsp:spPr>
        <a:xfrm>
          <a:off x="75725" y="219282"/>
          <a:ext cx="731565" cy="7315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939F0-CAE6-445F-84C6-13F9412DA798}">
      <dsp:nvSpPr>
        <dsp:cNvPr id="0" name=""/>
        <dsp:cNvSpPr/>
      </dsp:nvSpPr>
      <dsp:spPr>
        <a:xfrm>
          <a:off x="860883" y="1170036"/>
          <a:ext cx="7437465" cy="58525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01189"/>
                <a:satOff val="-2238"/>
                <a:lumOff val="1679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01189"/>
                <a:satOff val="-2238"/>
                <a:lumOff val="1679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01189"/>
                <a:satOff val="-2238"/>
                <a:lumOff val="167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454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Plataforma </a:t>
          </a:r>
          <a:r>
            <a:rPr lang="pt-BR" sz="1800" kern="1200" dirty="0" err="1" smtClean="0"/>
            <a:t>geo-referenciada</a:t>
          </a:r>
          <a:r>
            <a:rPr lang="pt-BR" sz="1800" kern="1200" dirty="0" smtClean="0"/>
            <a:t> (Google </a:t>
          </a:r>
          <a:r>
            <a:rPr lang="pt-BR" sz="1800" kern="1200" dirty="0" err="1" smtClean="0"/>
            <a:t>Maps</a:t>
          </a:r>
          <a:r>
            <a:rPr lang="pt-BR" sz="1800" kern="1200" dirty="0" smtClean="0"/>
            <a:t> ou Google Earth) dos pontos de IP</a:t>
          </a:r>
          <a:endParaRPr lang="pt-BR" sz="1800" kern="1200" dirty="0"/>
        </a:p>
      </dsp:txBody>
      <dsp:txXfrm>
        <a:off x="860883" y="1170036"/>
        <a:ext cx="7437465" cy="585252"/>
      </dsp:txXfrm>
    </dsp:sp>
    <dsp:sp modelId="{4A75A367-14BE-453F-BD55-6B671A48C34F}">
      <dsp:nvSpPr>
        <dsp:cNvPr id="0" name=""/>
        <dsp:cNvSpPr/>
      </dsp:nvSpPr>
      <dsp:spPr>
        <a:xfrm>
          <a:off x="495100" y="1096879"/>
          <a:ext cx="731565" cy="73156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CE6ABA-30B5-4B18-A946-715FA14CFE72}">
      <dsp:nvSpPr>
        <dsp:cNvPr id="0" name=""/>
        <dsp:cNvSpPr/>
      </dsp:nvSpPr>
      <dsp:spPr>
        <a:xfrm>
          <a:off x="989597" y="2047633"/>
          <a:ext cx="7308750" cy="58525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202378"/>
                <a:satOff val="-4476"/>
                <a:lumOff val="3359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02378"/>
                <a:satOff val="-4476"/>
                <a:lumOff val="3359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02378"/>
                <a:satOff val="-4476"/>
                <a:lumOff val="335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454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Controle das falhas das luminárias</a:t>
          </a:r>
          <a:endParaRPr lang="pt-BR" sz="1800" kern="1200" dirty="0"/>
        </a:p>
      </dsp:txBody>
      <dsp:txXfrm>
        <a:off x="989597" y="2047633"/>
        <a:ext cx="7308750" cy="585252"/>
      </dsp:txXfrm>
    </dsp:sp>
    <dsp:sp modelId="{E06F6FC5-CFCA-47BE-803A-AA68B8ABF610}">
      <dsp:nvSpPr>
        <dsp:cNvPr id="0" name=""/>
        <dsp:cNvSpPr/>
      </dsp:nvSpPr>
      <dsp:spPr>
        <a:xfrm>
          <a:off x="623814" y="1974477"/>
          <a:ext cx="731565" cy="73156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D5364-987A-4941-94EA-DE4DDDE81A71}">
      <dsp:nvSpPr>
        <dsp:cNvPr id="0" name=""/>
        <dsp:cNvSpPr/>
      </dsp:nvSpPr>
      <dsp:spPr>
        <a:xfrm>
          <a:off x="860883" y="2925231"/>
          <a:ext cx="7437465" cy="58525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202378"/>
                <a:satOff val="-4476"/>
                <a:lumOff val="33590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202378"/>
                <a:satOff val="-4476"/>
                <a:lumOff val="33590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202378"/>
                <a:satOff val="-4476"/>
                <a:lumOff val="335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454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Gestão de estoque de materiais para IP, evitando perdas e fraudes</a:t>
          </a:r>
          <a:endParaRPr lang="pt-BR" sz="1800" kern="1200" dirty="0"/>
        </a:p>
      </dsp:txBody>
      <dsp:txXfrm>
        <a:off x="860883" y="2925231"/>
        <a:ext cx="7437465" cy="585252"/>
      </dsp:txXfrm>
    </dsp:sp>
    <dsp:sp modelId="{EE9F8E7C-3EC5-4F1C-9CEB-3DA558D93EE4}">
      <dsp:nvSpPr>
        <dsp:cNvPr id="0" name=""/>
        <dsp:cNvSpPr/>
      </dsp:nvSpPr>
      <dsp:spPr>
        <a:xfrm>
          <a:off x="495100" y="2852074"/>
          <a:ext cx="731565" cy="73156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7B2C8-C638-42DD-9FA0-63109C2CBCF4}">
      <dsp:nvSpPr>
        <dsp:cNvPr id="0" name=""/>
        <dsp:cNvSpPr/>
      </dsp:nvSpPr>
      <dsp:spPr>
        <a:xfrm>
          <a:off x="441508" y="3802828"/>
          <a:ext cx="7856839" cy="585252"/>
        </a:xfrm>
        <a:prstGeom prst="rect">
          <a:avLst/>
        </a:prstGeom>
        <a:gradFill rotWithShape="0">
          <a:gsLst>
            <a:gs pos="0">
              <a:schemeClr val="accent5">
                <a:shade val="50000"/>
                <a:hueOff val="101189"/>
                <a:satOff val="-2238"/>
                <a:lumOff val="16795"/>
                <a:alphaOff val="0"/>
                <a:shade val="51000"/>
                <a:satMod val="130000"/>
              </a:schemeClr>
            </a:gs>
            <a:gs pos="80000">
              <a:schemeClr val="accent5">
                <a:shade val="50000"/>
                <a:hueOff val="101189"/>
                <a:satOff val="-2238"/>
                <a:lumOff val="16795"/>
                <a:alphaOff val="0"/>
                <a:shade val="93000"/>
                <a:satMod val="130000"/>
              </a:schemeClr>
            </a:gs>
            <a:gs pos="100000">
              <a:schemeClr val="accent5">
                <a:shade val="50000"/>
                <a:hueOff val="101189"/>
                <a:satOff val="-2238"/>
                <a:lumOff val="1679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454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Sistema de acompanhamento de execução da manutenção</a:t>
          </a:r>
          <a:endParaRPr lang="pt-BR" sz="1800" kern="1200" dirty="0"/>
        </a:p>
      </dsp:txBody>
      <dsp:txXfrm>
        <a:off x="441508" y="3802828"/>
        <a:ext cx="7856839" cy="585252"/>
      </dsp:txXfrm>
    </dsp:sp>
    <dsp:sp modelId="{9993BC85-3582-40EC-9556-65A4A7B7BADE}">
      <dsp:nvSpPr>
        <dsp:cNvPr id="0" name=""/>
        <dsp:cNvSpPr/>
      </dsp:nvSpPr>
      <dsp:spPr>
        <a:xfrm>
          <a:off x="75725" y="3729672"/>
          <a:ext cx="731565" cy="73156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9558CA-4F38-4FE4-BEF2-643E56D731BC}">
      <dsp:nvSpPr>
        <dsp:cNvPr id="0" name=""/>
        <dsp:cNvSpPr/>
      </dsp:nvSpPr>
      <dsp:spPr>
        <a:xfrm>
          <a:off x="-5251621" y="-810449"/>
          <a:ext cx="6301418" cy="6301418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9525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1D171-9BB3-45FE-B3C4-28F2C68A74E9}">
      <dsp:nvSpPr>
        <dsp:cNvPr id="0" name=""/>
        <dsp:cNvSpPr/>
      </dsp:nvSpPr>
      <dsp:spPr>
        <a:xfrm>
          <a:off x="860396" y="668659"/>
          <a:ext cx="7478185" cy="13371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13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err="1" smtClean="0"/>
            <a:t>Call</a:t>
          </a:r>
          <a:r>
            <a:rPr lang="pt-BR" sz="2000" kern="1200" dirty="0" smtClean="0"/>
            <a:t> Center (0800) para atendimento de reclamações de falhas e luminosidade, solicitações de novos pontos de iluminação, elogios ao sistema</a:t>
          </a:r>
          <a:endParaRPr lang="pt-BR" sz="2000" kern="1200" dirty="0"/>
        </a:p>
      </dsp:txBody>
      <dsp:txXfrm>
        <a:off x="860396" y="668659"/>
        <a:ext cx="7478185" cy="1337130"/>
      </dsp:txXfrm>
    </dsp:sp>
    <dsp:sp modelId="{FE9D9E88-FEF5-4C22-B0CA-713854383050}">
      <dsp:nvSpPr>
        <dsp:cNvPr id="0" name=""/>
        <dsp:cNvSpPr/>
      </dsp:nvSpPr>
      <dsp:spPr>
        <a:xfrm>
          <a:off x="24689" y="501517"/>
          <a:ext cx="1671413" cy="16714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939F0-CAE6-445F-84C6-13F9412DA798}">
      <dsp:nvSpPr>
        <dsp:cNvPr id="0" name=""/>
        <dsp:cNvSpPr/>
      </dsp:nvSpPr>
      <dsp:spPr>
        <a:xfrm>
          <a:off x="860396" y="2674729"/>
          <a:ext cx="7478185" cy="133713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134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Remessa de e-mails, torpedos ou telegramas a todos os Munícipes que ligaram para a linha 0800 informando sobre o andamento de suas solicitações, promovendo uma comunicação positiva entre o Governo e a população</a:t>
          </a:r>
          <a:endParaRPr lang="pt-BR" sz="2000" kern="1200" dirty="0"/>
        </a:p>
      </dsp:txBody>
      <dsp:txXfrm>
        <a:off x="860396" y="2674729"/>
        <a:ext cx="7478185" cy="1337130"/>
      </dsp:txXfrm>
    </dsp:sp>
    <dsp:sp modelId="{4A75A367-14BE-453F-BD55-6B671A48C34F}">
      <dsp:nvSpPr>
        <dsp:cNvPr id="0" name=""/>
        <dsp:cNvSpPr/>
      </dsp:nvSpPr>
      <dsp:spPr>
        <a:xfrm>
          <a:off x="24689" y="2507588"/>
          <a:ext cx="1671413" cy="167141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1BF11-9B44-49DB-BF5E-468910B1138A}">
      <dsp:nvSpPr>
        <dsp:cNvPr id="0" name=""/>
        <dsp:cNvSpPr/>
      </dsp:nvSpPr>
      <dsp:spPr>
        <a:xfrm>
          <a:off x="0" y="256617"/>
          <a:ext cx="5778388" cy="79450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  <a:cs typeface="Tahoma" pitchFamily="34" charset="0"/>
            </a:rPr>
            <a:t>Economia de energia </a:t>
          </a:r>
          <a:r>
            <a:rPr lang="pt-BR" sz="2000" kern="1200" dirty="0" smtClean="0">
              <a:latin typeface="Calibri" pitchFamily="34" charset="0"/>
              <a:cs typeface="Tahoma" pitchFamily="34" charset="0"/>
            </a:rPr>
            <a:t>– Redução entre 50% e 90%.</a:t>
          </a:r>
          <a:endParaRPr lang="pt-BR" sz="2000" kern="1200" dirty="0"/>
        </a:p>
      </dsp:txBody>
      <dsp:txXfrm>
        <a:off x="38784" y="295401"/>
        <a:ext cx="5700820" cy="716935"/>
      </dsp:txXfrm>
    </dsp:sp>
    <dsp:sp modelId="{94A17A5F-C0BD-432A-9476-3346F16FD2C1}">
      <dsp:nvSpPr>
        <dsp:cNvPr id="0" name=""/>
        <dsp:cNvSpPr/>
      </dsp:nvSpPr>
      <dsp:spPr>
        <a:xfrm>
          <a:off x="0" y="1108720"/>
          <a:ext cx="5778388" cy="794503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  <a:cs typeface="Tahoma" pitchFamily="34" charset="0"/>
            </a:rPr>
            <a:t>Vida útil muito maior </a:t>
          </a:r>
          <a:r>
            <a:rPr lang="pt-BR" sz="2000" kern="1200" dirty="0" smtClean="0">
              <a:latin typeface="Calibri" pitchFamily="34" charset="0"/>
              <a:cs typeface="Tahoma" pitchFamily="34" charset="0"/>
            </a:rPr>
            <a:t>– Acima de 50.000 horas, muitíssimo maior dos que as outras tecnologias.</a:t>
          </a:r>
          <a:endParaRPr lang="pt-BR" sz="2000" kern="1200" dirty="0"/>
        </a:p>
      </dsp:txBody>
      <dsp:txXfrm>
        <a:off x="38784" y="1147504"/>
        <a:ext cx="5700820" cy="716935"/>
      </dsp:txXfrm>
    </dsp:sp>
    <dsp:sp modelId="{BB749178-8D7D-4411-AEE3-B01D8C546AC4}">
      <dsp:nvSpPr>
        <dsp:cNvPr id="0" name=""/>
        <dsp:cNvSpPr/>
      </dsp:nvSpPr>
      <dsp:spPr>
        <a:xfrm>
          <a:off x="0" y="1960823"/>
          <a:ext cx="5778388" cy="794503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  <a:cs typeface="Tahoma" pitchFamily="34" charset="0"/>
            </a:rPr>
            <a:t>Eficiência</a:t>
          </a:r>
          <a:r>
            <a:rPr lang="pt-BR" sz="2000" kern="1200" dirty="0" smtClean="0">
              <a:latin typeface="Calibri" pitchFamily="34" charset="0"/>
              <a:cs typeface="Tahoma" pitchFamily="34" charset="0"/>
            </a:rPr>
            <a:t> – Mais de 90% da energia consumida é transformada em luz e não em calor.</a:t>
          </a:r>
          <a:endParaRPr lang="pt-BR" sz="2000" kern="1200" dirty="0"/>
        </a:p>
      </dsp:txBody>
      <dsp:txXfrm>
        <a:off x="38784" y="1999607"/>
        <a:ext cx="5700820" cy="716935"/>
      </dsp:txXfrm>
    </dsp:sp>
    <dsp:sp modelId="{C078C98D-8275-40B7-B889-69D11DE90C05}">
      <dsp:nvSpPr>
        <dsp:cNvPr id="0" name=""/>
        <dsp:cNvSpPr/>
      </dsp:nvSpPr>
      <dsp:spPr>
        <a:xfrm>
          <a:off x="0" y="2812926"/>
          <a:ext cx="5778388" cy="794503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  <a:cs typeface="Tahoma" pitchFamily="34" charset="0"/>
            </a:rPr>
            <a:t>Sustentabilidade  </a:t>
          </a:r>
          <a:r>
            <a:rPr lang="pt-BR" sz="2000" kern="1200" dirty="0" smtClean="0">
              <a:latin typeface="Calibri" pitchFamily="34" charset="0"/>
              <a:cs typeface="Tahoma" pitchFamily="34" charset="0"/>
            </a:rPr>
            <a:t>– 98% recicláveis e não usam mercúrio em sua fabricação.</a:t>
          </a:r>
          <a:endParaRPr lang="pt-BR" sz="2000" kern="1200" dirty="0"/>
        </a:p>
      </dsp:txBody>
      <dsp:txXfrm>
        <a:off x="38784" y="2851710"/>
        <a:ext cx="5700820" cy="716935"/>
      </dsp:txXfrm>
    </dsp:sp>
    <dsp:sp modelId="{3F76AEEA-39E9-4708-A5A4-E59D43C5FB42}">
      <dsp:nvSpPr>
        <dsp:cNvPr id="0" name=""/>
        <dsp:cNvSpPr/>
      </dsp:nvSpPr>
      <dsp:spPr>
        <a:xfrm>
          <a:off x="0" y="3665029"/>
          <a:ext cx="5778388" cy="794503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  <a:cs typeface="Tahoma" pitchFamily="34" charset="0"/>
            </a:rPr>
            <a:t>Redução de falhas </a:t>
          </a:r>
          <a:r>
            <a:rPr lang="pt-BR" sz="2000" kern="1200" dirty="0" smtClean="0">
              <a:latin typeface="Calibri" pitchFamily="34" charset="0"/>
              <a:cs typeface="Tahoma" pitchFamily="34" charset="0"/>
            </a:rPr>
            <a:t>– Não tem partes móveis ou quebradiças. Trabalha “frio”.</a:t>
          </a:r>
          <a:endParaRPr lang="pt-BR" sz="2000" kern="1200" dirty="0"/>
        </a:p>
      </dsp:txBody>
      <dsp:txXfrm>
        <a:off x="38784" y="3703813"/>
        <a:ext cx="5700820" cy="716935"/>
      </dsp:txXfrm>
    </dsp:sp>
    <dsp:sp modelId="{96E9EEC1-99DF-4A0F-A526-EC17B0EA9313}">
      <dsp:nvSpPr>
        <dsp:cNvPr id="0" name=""/>
        <dsp:cNvSpPr/>
      </dsp:nvSpPr>
      <dsp:spPr>
        <a:xfrm>
          <a:off x="0" y="4517132"/>
          <a:ext cx="5778388" cy="794503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  <a:cs typeface="Tahoma" pitchFamily="34" charset="0"/>
            </a:rPr>
            <a:t>Ecologia </a:t>
          </a:r>
          <a:r>
            <a:rPr lang="pt-BR" sz="2000" kern="1200" dirty="0" smtClean="0">
              <a:latin typeface="Calibri" pitchFamily="34" charset="0"/>
              <a:cs typeface="Tahoma" pitchFamily="34" charset="0"/>
            </a:rPr>
            <a:t>– Não emitem raio UV e por isso não atraem insetos e nem envelhecem objetos expostos à sua luz</a:t>
          </a:r>
          <a:endParaRPr lang="pt-BR" sz="2000" kern="1200" dirty="0"/>
        </a:p>
      </dsp:txBody>
      <dsp:txXfrm>
        <a:off x="38784" y="4555916"/>
        <a:ext cx="5700820" cy="716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1BF11-9B44-49DB-BF5E-468910B1138A}">
      <dsp:nvSpPr>
        <dsp:cNvPr id="0" name=""/>
        <dsp:cNvSpPr/>
      </dsp:nvSpPr>
      <dsp:spPr>
        <a:xfrm>
          <a:off x="0" y="42215"/>
          <a:ext cx="5778388" cy="89381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  <a:cs typeface="Tahoma" pitchFamily="34" charset="0"/>
            </a:rPr>
            <a:t>Operação contínua  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– Religam  imediatamente, sem </a:t>
          </a:r>
          <a:r>
            <a:rPr lang="pt-BR" sz="1600" kern="1200" dirty="0" err="1" smtClean="0">
              <a:latin typeface="Calibri" pitchFamily="34" charset="0"/>
              <a:cs typeface="Tahoma" pitchFamily="34" charset="0"/>
            </a:rPr>
            <a:t>delay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.</a:t>
          </a:r>
          <a:endParaRPr lang="pt-BR" sz="1600" kern="1200" dirty="0"/>
        </a:p>
      </dsp:txBody>
      <dsp:txXfrm>
        <a:off x="43633" y="85848"/>
        <a:ext cx="5691122" cy="806550"/>
      </dsp:txXfrm>
    </dsp:sp>
    <dsp:sp modelId="{94A17A5F-C0BD-432A-9476-3346F16FD2C1}">
      <dsp:nvSpPr>
        <dsp:cNvPr id="0" name=""/>
        <dsp:cNvSpPr/>
      </dsp:nvSpPr>
      <dsp:spPr>
        <a:xfrm>
          <a:off x="0" y="982111"/>
          <a:ext cx="5778388" cy="893816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  <a:cs typeface="Tahoma" pitchFamily="34" charset="0"/>
            </a:rPr>
            <a:t>Eliminação de Efeito Joule (Perdas por aquecimento da rede) 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– Fator de potência acima de 0,95</a:t>
          </a:r>
          <a:endParaRPr lang="pt-BR" sz="1600" kern="1200" dirty="0"/>
        </a:p>
      </dsp:txBody>
      <dsp:txXfrm>
        <a:off x="43633" y="1025744"/>
        <a:ext cx="5691122" cy="806550"/>
      </dsp:txXfrm>
    </dsp:sp>
    <dsp:sp modelId="{BB749178-8D7D-4411-AEE3-B01D8C546AC4}">
      <dsp:nvSpPr>
        <dsp:cNvPr id="0" name=""/>
        <dsp:cNvSpPr/>
      </dsp:nvSpPr>
      <dsp:spPr>
        <a:xfrm>
          <a:off x="0" y="1922007"/>
          <a:ext cx="5778388" cy="893816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  <a:cs typeface="Tahoma" pitchFamily="34" charset="0"/>
            </a:rPr>
            <a:t>Descarte simplificado 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– Não usa mercúrio.</a:t>
          </a:r>
          <a:endParaRPr lang="pt-BR" sz="1600" kern="1200" dirty="0"/>
        </a:p>
      </dsp:txBody>
      <dsp:txXfrm>
        <a:off x="43633" y="1965640"/>
        <a:ext cx="5691122" cy="806550"/>
      </dsp:txXfrm>
    </dsp:sp>
    <dsp:sp modelId="{C078C98D-8275-40B7-B889-69D11DE90C05}">
      <dsp:nvSpPr>
        <dsp:cNvPr id="0" name=""/>
        <dsp:cNvSpPr/>
      </dsp:nvSpPr>
      <dsp:spPr>
        <a:xfrm>
          <a:off x="0" y="2861903"/>
          <a:ext cx="5778388" cy="893816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  <a:cs typeface="Tahoma" pitchFamily="34" charset="0"/>
            </a:rPr>
            <a:t>É o melhor para a vista humana 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– Não provocam efeito </a:t>
          </a:r>
          <a:r>
            <a:rPr lang="pt-BR" sz="1600" kern="1200" dirty="0" err="1" smtClean="0">
              <a:latin typeface="Calibri" pitchFamily="34" charset="0"/>
              <a:cs typeface="Tahoma" pitchFamily="34" charset="0"/>
            </a:rPr>
            <a:t>estroboscópico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, tem alto índice de reprodução de cores (IRC), suas lentes eliminam ofuscamento e a temperatura de cor é ajustável.</a:t>
          </a:r>
          <a:endParaRPr lang="pt-BR" sz="1600" kern="1200" dirty="0"/>
        </a:p>
      </dsp:txBody>
      <dsp:txXfrm>
        <a:off x="43633" y="2905536"/>
        <a:ext cx="5691122" cy="806550"/>
      </dsp:txXfrm>
    </dsp:sp>
    <dsp:sp modelId="{3F76AEEA-39E9-4708-A5A4-E59D43C5FB42}">
      <dsp:nvSpPr>
        <dsp:cNvPr id="0" name=""/>
        <dsp:cNvSpPr/>
      </dsp:nvSpPr>
      <dsp:spPr>
        <a:xfrm>
          <a:off x="0" y="3801799"/>
          <a:ext cx="5778388" cy="893816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  <a:cs typeface="Tahoma" pitchFamily="34" charset="0"/>
            </a:rPr>
            <a:t>Menor poluição luminosa </a:t>
          </a:r>
          <a:r>
            <a:rPr lang="pt-BR" sz="1600" kern="1200" dirty="0" smtClean="0">
              <a:latin typeface="Calibri" pitchFamily="34" charset="0"/>
              <a:cs typeface="Tahoma" pitchFamily="34" charset="0"/>
            </a:rPr>
            <a:t>– Foco naturalmente direcionado. </a:t>
          </a:r>
          <a:endParaRPr lang="pt-BR" sz="1600" kern="1200" dirty="0"/>
        </a:p>
      </dsp:txBody>
      <dsp:txXfrm>
        <a:off x="43633" y="3845432"/>
        <a:ext cx="5691122" cy="8065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2BF6E-629A-40BE-9550-FF7AA14C9B95}">
      <dsp:nvSpPr>
        <dsp:cNvPr id="0" name=""/>
        <dsp:cNvSpPr/>
      </dsp:nvSpPr>
      <dsp:spPr>
        <a:xfrm>
          <a:off x="0" y="179533"/>
          <a:ext cx="7108781" cy="8601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Adequação Legal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dirty="0" smtClean="0"/>
            <a:t>(Criação de Lei municipal)</a:t>
          </a:r>
          <a:endParaRPr lang="pt-BR" sz="2000" kern="1200" dirty="0"/>
        </a:p>
      </dsp:txBody>
      <dsp:txXfrm>
        <a:off x="25192" y="204725"/>
        <a:ext cx="5814203" cy="809749"/>
      </dsp:txXfrm>
    </dsp:sp>
    <dsp:sp modelId="{CC82A7BB-2AB1-4877-AF9A-5334B42D8C0C}">
      <dsp:nvSpPr>
        <dsp:cNvPr id="0" name=""/>
        <dsp:cNvSpPr/>
      </dsp:nvSpPr>
      <dsp:spPr>
        <a:xfrm>
          <a:off x="627245" y="1584175"/>
          <a:ext cx="7108781" cy="8956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smtClean="0"/>
            <a:t>Realização de Estudo de Viabilidade da PPP</a:t>
          </a:r>
          <a:endParaRPr lang="pt-BR" sz="2000" kern="1200" dirty="0"/>
        </a:p>
      </dsp:txBody>
      <dsp:txXfrm>
        <a:off x="653478" y="1610408"/>
        <a:ext cx="5636589" cy="843182"/>
      </dsp:txXfrm>
    </dsp:sp>
    <dsp:sp modelId="{9CDD5EC5-5C5B-479B-8189-F2FBC3FB4AEE}">
      <dsp:nvSpPr>
        <dsp:cNvPr id="0" name=""/>
        <dsp:cNvSpPr/>
      </dsp:nvSpPr>
      <dsp:spPr>
        <a:xfrm>
          <a:off x="1254490" y="2983880"/>
          <a:ext cx="7108781" cy="9410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smtClean="0"/>
            <a:t>Contratação de SPE para implantação e operação por período entre 20 e 35 anos</a:t>
          </a:r>
          <a:endParaRPr lang="pt-BR" sz="2000" kern="1200" dirty="0"/>
        </a:p>
      </dsp:txBody>
      <dsp:txXfrm>
        <a:off x="1282052" y="3011442"/>
        <a:ext cx="5633931" cy="885915"/>
      </dsp:txXfrm>
    </dsp:sp>
    <dsp:sp modelId="{3601F0E4-EDE9-4CA2-9304-EC369ECF742B}">
      <dsp:nvSpPr>
        <dsp:cNvPr id="0" name=""/>
        <dsp:cNvSpPr/>
      </dsp:nvSpPr>
      <dsp:spPr>
        <a:xfrm>
          <a:off x="6316301" y="924560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6494609" y="924560"/>
        <a:ext cx="435864" cy="596341"/>
      </dsp:txXfrm>
    </dsp:sp>
    <dsp:sp modelId="{6DED89DC-C797-434A-B989-0F839CCC1AC4}">
      <dsp:nvSpPr>
        <dsp:cNvPr id="0" name=""/>
        <dsp:cNvSpPr/>
      </dsp:nvSpPr>
      <dsp:spPr>
        <a:xfrm>
          <a:off x="6943546" y="2338832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3600" kern="1200"/>
        </a:p>
      </dsp:txBody>
      <dsp:txXfrm>
        <a:off x="7121854" y="2338832"/>
        <a:ext cx="435864" cy="5963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A48F8-F904-4904-A38D-070B3369631B}">
      <dsp:nvSpPr>
        <dsp:cNvPr id="0" name=""/>
        <dsp:cNvSpPr/>
      </dsp:nvSpPr>
      <dsp:spPr>
        <a:xfrm>
          <a:off x="1390740" y="3073644"/>
          <a:ext cx="1616104" cy="13874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Iluminação Decorativa</a:t>
          </a:r>
          <a:endParaRPr lang="pt-BR" sz="1800" kern="1200" dirty="0"/>
        </a:p>
      </dsp:txBody>
      <dsp:txXfrm>
        <a:off x="1641038" y="3288532"/>
        <a:ext cx="1115508" cy="957697"/>
      </dsp:txXfrm>
    </dsp:sp>
    <dsp:sp modelId="{3DE5F9B0-868A-4D20-AF81-3CAD86C63BCE}">
      <dsp:nvSpPr>
        <dsp:cNvPr id="0" name=""/>
        <dsp:cNvSpPr/>
      </dsp:nvSpPr>
      <dsp:spPr>
        <a:xfrm>
          <a:off x="1429301" y="3694074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4AB999-683D-4315-BB5F-0E0C03E340C7}">
      <dsp:nvSpPr>
        <dsp:cNvPr id="0" name=""/>
        <dsp:cNvSpPr/>
      </dsp:nvSpPr>
      <dsp:spPr>
        <a:xfrm>
          <a:off x="0" y="2306600"/>
          <a:ext cx="1616104" cy="13874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3683C8-8492-431C-9D27-3CAF40A37160}">
      <dsp:nvSpPr>
        <dsp:cNvPr id="0" name=""/>
        <dsp:cNvSpPr/>
      </dsp:nvSpPr>
      <dsp:spPr>
        <a:xfrm>
          <a:off x="1107108" y="3509791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E85675-4A34-4B52-97E7-EEA1B1DC26CB}">
      <dsp:nvSpPr>
        <dsp:cNvPr id="0" name=""/>
        <dsp:cNvSpPr/>
      </dsp:nvSpPr>
      <dsp:spPr>
        <a:xfrm>
          <a:off x="2781481" y="2302169"/>
          <a:ext cx="1616104" cy="13874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Iluminação de Praças Esportivas</a:t>
          </a:r>
          <a:endParaRPr lang="pt-BR" sz="1800" kern="1200" dirty="0"/>
        </a:p>
      </dsp:txBody>
      <dsp:txXfrm>
        <a:off x="3031779" y="2517057"/>
        <a:ext cx="1115508" cy="957697"/>
      </dsp:txXfrm>
    </dsp:sp>
    <dsp:sp modelId="{36408870-AC42-45FE-8E9C-EBD83FDA1E9C}">
      <dsp:nvSpPr>
        <dsp:cNvPr id="0" name=""/>
        <dsp:cNvSpPr/>
      </dsp:nvSpPr>
      <dsp:spPr>
        <a:xfrm>
          <a:off x="3893731" y="3502405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9A3E07-D199-45C8-A2AF-14689E99A9FF}">
      <dsp:nvSpPr>
        <dsp:cNvPr id="0" name=""/>
        <dsp:cNvSpPr/>
      </dsp:nvSpPr>
      <dsp:spPr>
        <a:xfrm>
          <a:off x="4171365" y="3070689"/>
          <a:ext cx="1616104" cy="13874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171469-258A-4C4E-BEE2-508B5AA104FA}">
      <dsp:nvSpPr>
        <dsp:cNvPr id="0" name=""/>
        <dsp:cNvSpPr/>
      </dsp:nvSpPr>
      <dsp:spPr>
        <a:xfrm>
          <a:off x="4210783" y="3688165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5B97A-5FC8-45F4-8AFE-8A8F731C69BE}">
      <dsp:nvSpPr>
        <dsp:cNvPr id="0" name=""/>
        <dsp:cNvSpPr/>
      </dsp:nvSpPr>
      <dsp:spPr>
        <a:xfrm>
          <a:off x="1390740" y="1539557"/>
          <a:ext cx="1616104" cy="13874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Iluminação Pública</a:t>
          </a:r>
          <a:endParaRPr lang="pt-BR" sz="1800" kern="1200" dirty="0"/>
        </a:p>
      </dsp:txBody>
      <dsp:txXfrm>
        <a:off x="1641038" y="1754445"/>
        <a:ext cx="1115508" cy="957697"/>
      </dsp:txXfrm>
    </dsp:sp>
    <dsp:sp modelId="{9F524C88-730F-4289-92F9-1DCDB8C04BCA}">
      <dsp:nvSpPr>
        <dsp:cNvPr id="0" name=""/>
        <dsp:cNvSpPr/>
      </dsp:nvSpPr>
      <dsp:spPr>
        <a:xfrm>
          <a:off x="2497849" y="1565777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3DA314-65CD-489A-81F1-446E0B7CB28B}">
      <dsp:nvSpPr>
        <dsp:cNvPr id="0" name=""/>
        <dsp:cNvSpPr/>
      </dsp:nvSpPr>
      <dsp:spPr>
        <a:xfrm>
          <a:off x="2781481" y="768081"/>
          <a:ext cx="1616104" cy="13874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CDC3774-1CCB-41DA-A398-6D08B4820A89}">
      <dsp:nvSpPr>
        <dsp:cNvPr id="0" name=""/>
        <dsp:cNvSpPr/>
      </dsp:nvSpPr>
      <dsp:spPr>
        <a:xfrm>
          <a:off x="2826897" y="1382972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A837C-C281-4BE5-BAA3-5CDD98260DF7}">
      <dsp:nvSpPr>
        <dsp:cNvPr id="0" name=""/>
        <dsp:cNvSpPr/>
      </dsp:nvSpPr>
      <dsp:spPr>
        <a:xfrm>
          <a:off x="4171365" y="1536602"/>
          <a:ext cx="1616104" cy="13874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Iluminação Predial</a:t>
          </a:r>
          <a:endParaRPr lang="pt-BR" sz="1800" kern="1200" dirty="0"/>
        </a:p>
      </dsp:txBody>
      <dsp:txXfrm>
        <a:off x="4421663" y="1751490"/>
        <a:ext cx="1115508" cy="957697"/>
      </dsp:txXfrm>
    </dsp:sp>
    <dsp:sp modelId="{AECA29C5-40FA-4B79-9849-589F5D104E20}">
      <dsp:nvSpPr>
        <dsp:cNvPr id="0" name=""/>
        <dsp:cNvSpPr/>
      </dsp:nvSpPr>
      <dsp:spPr>
        <a:xfrm>
          <a:off x="5569818" y="2151493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95687C6-BD7F-4DE5-8689-E6FE6253DABA}">
      <dsp:nvSpPr>
        <dsp:cNvPr id="0" name=""/>
        <dsp:cNvSpPr/>
      </dsp:nvSpPr>
      <dsp:spPr>
        <a:xfrm>
          <a:off x="5562106" y="2316571"/>
          <a:ext cx="1616104" cy="13874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9CF0A82-B874-4D6A-85A3-D7BCAEFF6BD8}">
      <dsp:nvSpPr>
        <dsp:cNvPr id="0" name=""/>
        <dsp:cNvSpPr/>
      </dsp:nvSpPr>
      <dsp:spPr>
        <a:xfrm>
          <a:off x="5877444" y="2341684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E876B4-7339-4CE6-8BF3-B08DBF97E145}">
      <dsp:nvSpPr>
        <dsp:cNvPr id="0" name=""/>
        <dsp:cNvSpPr/>
      </dsp:nvSpPr>
      <dsp:spPr>
        <a:xfrm>
          <a:off x="5562106" y="782854"/>
          <a:ext cx="1616104" cy="13874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Iluminação com Alimentação Solar ou Eólica</a:t>
          </a:r>
          <a:endParaRPr lang="pt-BR" sz="1600" kern="1200" dirty="0"/>
        </a:p>
      </dsp:txBody>
      <dsp:txXfrm>
        <a:off x="5812404" y="997742"/>
        <a:ext cx="1115508" cy="957697"/>
      </dsp:txXfrm>
    </dsp:sp>
    <dsp:sp modelId="{5E297AA4-5F74-41D3-A2C9-E8CF0FB99931}">
      <dsp:nvSpPr>
        <dsp:cNvPr id="0" name=""/>
        <dsp:cNvSpPr/>
      </dsp:nvSpPr>
      <dsp:spPr>
        <a:xfrm>
          <a:off x="6960559" y="1404761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502B7A-C57C-409C-B7BD-B7363889D408}">
      <dsp:nvSpPr>
        <dsp:cNvPr id="0" name=""/>
        <dsp:cNvSpPr/>
      </dsp:nvSpPr>
      <dsp:spPr>
        <a:xfrm>
          <a:off x="6952847" y="1556914"/>
          <a:ext cx="1616104" cy="138747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D02B51-BF2E-48AB-878C-5640E6575A6D}">
      <dsp:nvSpPr>
        <dsp:cNvPr id="0" name=""/>
        <dsp:cNvSpPr/>
      </dsp:nvSpPr>
      <dsp:spPr>
        <a:xfrm>
          <a:off x="7275040" y="1587935"/>
          <a:ext cx="188516" cy="1624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EEB4F-80A7-4A9C-8E62-C132306B0DFA}">
      <dsp:nvSpPr>
        <dsp:cNvPr id="0" name=""/>
        <dsp:cNvSpPr/>
      </dsp:nvSpPr>
      <dsp:spPr>
        <a:xfrm>
          <a:off x="2260331" y="2159452"/>
          <a:ext cx="1672025" cy="167202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Sistema de Gestão de Redes de Iluminação</a:t>
          </a:r>
          <a:endParaRPr lang="pt-BR" sz="1800" kern="1200" dirty="0"/>
        </a:p>
      </dsp:txBody>
      <dsp:txXfrm>
        <a:off x="2505193" y="2404314"/>
        <a:ext cx="1182301" cy="1182301"/>
      </dsp:txXfrm>
    </dsp:sp>
    <dsp:sp modelId="{8D8D7A9F-8B8E-4FE0-84A0-E42E06FF60EB}">
      <dsp:nvSpPr>
        <dsp:cNvPr id="0" name=""/>
        <dsp:cNvSpPr/>
      </dsp:nvSpPr>
      <dsp:spPr>
        <a:xfrm rot="12900000">
          <a:off x="1033486" y="1816773"/>
          <a:ext cx="1439575" cy="4765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74C6D1-9DC5-4758-864E-985990B38351}">
      <dsp:nvSpPr>
        <dsp:cNvPr id="0" name=""/>
        <dsp:cNvSpPr/>
      </dsp:nvSpPr>
      <dsp:spPr>
        <a:xfrm>
          <a:off x="369446" y="1006814"/>
          <a:ext cx="1588424" cy="1270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Tecnologia Implantação e Operação</a:t>
          </a:r>
          <a:endParaRPr lang="pt-BR" sz="1700" kern="1200" dirty="0"/>
        </a:p>
      </dsp:txBody>
      <dsp:txXfrm>
        <a:off x="406665" y="1044033"/>
        <a:ext cx="1513986" cy="1196301"/>
      </dsp:txXfrm>
    </dsp:sp>
    <dsp:sp modelId="{24F3ECBA-01FD-4907-8C2C-7E4028CFC88E}">
      <dsp:nvSpPr>
        <dsp:cNvPr id="0" name=""/>
        <dsp:cNvSpPr/>
      </dsp:nvSpPr>
      <dsp:spPr>
        <a:xfrm rot="16200000">
          <a:off x="2376556" y="1117615"/>
          <a:ext cx="1439575" cy="4765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9E7122-EA61-48C5-A9DC-C113738E1C45}">
      <dsp:nvSpPr>
        <dsp:cNvPr id="0" name=""/>
        <dsp:cNvSpPr/>
      </dsp:nvSpPr>
      <dsp:spPr>
        <a:xfrm>
          <a:off x="2302131" y="722"/>
          <a:ext cx="1588424" cy="1270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Investimento</a:t>
          </a:r>
          <a:endParaRPr lang="pt-BR" sz="1700" kern="1200" dirty="0"/>
        </a:p>
      </dsp:txBody>
      <dsp:txXfrm>
        <a:off x="2339350" y="37941"/>
        <a:ext cx="1513986" cy="1196301"/>
      </dsp:txXfrm>
    </dsp:sp>
    <dsp:sp modelId="{F98FBAAE-2B27-40BA-B5E2-4D3F2FC26554}">
      <dsp:nvSpPr>
        <dsp:cNvPr id="0" name=""/>
        <dsp:cNvSpPr/>
      </dsp:nvSpPr>
      <dsp:spPr>
        <a:xfrm rot="19500000">
          <a:off x="3719626" y="1816773"/>
          <a:ext cx="1439575" cy="4765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5BE1DF-6517-45AC-9256-C68CAA667CF6}">
      <dsp:nvSpPr>
        <dsp:cNvPr id="0" name=""/>
        <dsp:cNvSpPr/>
      </dsp:nvSpPr>
      <dsp:spPr>
        <a:xfrm>
          <a:off x="4234817" y="1006814"/>
          <a:ext cx="1588424" cy="1270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 smtClean="0"/>
            <a:t>Gestão e Documentação</a:t>
          </a:r>
          <a:endParaRPr lang="pt-BR" sz="1700" kern="1200" dirty="0"/>
        </a:p>
      </dsp:txBody>
      <dsp:txXfrm>
        <a:off x="4272036" y="1044033"/>
        <a:ext cx="1513986" cy="11963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4A22B-FC8D-4671-9865-356A0FCED3DF}">
      <dsp:nvSpPr>
        <dsp:cNvPr id="0" name=""/>
        <dsp:cNvSpPr/>
      </dsp:nvSpPr>
      <dsp:spPr>
        <a:xfrm>
          <a:off x="4412" y="643829"/>
          <a:ext cx="1641394" cy="65655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Estudo de Viabilidade Técnica e Financeira</a:t>
          </a:r>
          <a:endParaRPr lang="pt-BR" sz="1100" kern="1200" dirty="0"/>
        </a:p>
      </dsp:txBody>
      <dsp:txXfrm>
        <a:off x="332691" y="643829"/>
        <a:ext cx="984837" cy="656557"/>
      </dsp:txXfrm>
    </dsp:sp>
    <dsp:sp modelId="{38E9CDED-7425-4690-B138-01AFB0202707}">
      <dsp:nvSpPr>
        <dsp:cNvPr id="0" name=""/>
        <dsp:cNvSpPr/>
      </dsp:nvSpPr>
      <dsp:spPr>
        <a:xfrm>
          <a:off x="1481667" y="643829"/>
          <a:ext cx="1641394" cy="65655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120479"/>
                <a:satOff val="-2520"/>
                <a:lumOff val="1402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20479"/>
                <a:satOff val="-2520"/>
                <a:lumOff val="1402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20479"/>
                <a:satOff val="-2520"/>
                <a:lumOff val="1402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Instauração de Lei Municipal</a:t>
          </a:r>
          <a:endParaRPr lang="pt-BR" sz="1100" kern="1200" dirty="0"/>
        </a:p>
      </dsp:txBody>
      <dsp:txXfrm>
        <a:off x="1809946" y="643829"/>
        <a:ext cx="984837" cy="656557"/>
      </dsp:txXfrm>
    </dsp:sp>
    <dsp:sp modelId="{56D90FA9-7435-4D71-9D98-8F5028B28609}">
      <dsp:nvSpPr>
        <dsp:cNvPr id="0" name=""/>
        <dsp:cNvSpPr/>
      </dsp:nvSpPr>
      <dsp:spPr>
        <a:xfrm>
          <a:off x="2958922" y="643829"/>
          <a:ext cx="1641394" cy="65655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Estruturar Garantias</a:t>
          </a:r>
          <a:endParaRPr lang="pt-BR" sz="1100" kern="1200" dirty="0"/>
        </a:p>
      </dsp:txBody>
      <dsp:txXfrm>
        <a:off x="3287201" y="643829"/>
        <a:ext cx="984837" cy="656557"/>
      </dsp:txXfrm>
    </dsp:sp>
    <dsp:sp modelId="{8917BA34-E7FA-483D-8E44-BF8AFD72DAE4}">
      <dsp:nvSpPr>
        <dsp:cNvPr id="0" name=""/>
        <dsp:cNvSpPr/>
      </dsp:nvSpPr>
      <dsp:spPr>
        <a:xfrm>
          <a:off x="4436178" y="643829"/>
          <a:ext cx="1641394" cy="65655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361437"/>
                <a:satOff val="-7560"/>
                <a:lumOff val="42063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361437"/>
                <a:satOff val="-7560"/>
                <a:lumOff val="42063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361437"/>
                <a:satOff val="-7560"/>
                <a:lumOff val="4206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Formação de Conselho Gestor</a:t>
          </a:r>
          <a:endParaRPr lang="pt-BR" sz="1100" kern="1200" dirty="0"/>
        </a:p>
      </dsp:txBody>
      <dsp:txXfrm>
        <a:off x="4764457" y="643829"/>
        <a:ext cx="984837" cy="656557"/>
      </dsp:txXfrm>
    </dsp:sp>
    <dsp:sp modelId="{F3074740-7822-45CA-8E35-E4D9FB173A65}">
      <dsp:nvSpPr>
        <dsp:cNvPr id="0" name=""/>
        <dsp:cNvSpPr/>
      </dsp:nvSpPr>
      <dsp:spPr>
        <a:xfrm>
          <a:off x="5913433" y="643829"/>
          <a:ext cx="1641394" cy="65655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240958"/>
                <a:satOff val="-5040"/>
                <a:lumOff val="28042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40958"/>
                <a:satOff val="-5040"/>
                <a:lumOff val="28042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40958"/>
                <a:satOff val="-5040"/>
                <a:lumOff val="2804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Audiência Pública</a:t>
          </a:r>
          <a:endParaRPr lang="pt-BR" sz="1100" kern="1200" dirty="0"/>
        </a:p>
      </dsp:txBody>
      <dsp:txXfrm>
        <a:off x="6241712" y="643829"/>
        <a:ext cx="984837" cy="656557"/>
      </dsp:txXfrm>
    </dsp:sp>
    <dsp:sp modelId="{8C4D2F02-2060-41EA-A938-75AA48CD3C04}">
      <dsp:nvSpPr>
        <dsp:cNvPr id="0" name=""/>
        <dsp:cNvSpPr/>
      </dsp:nvSpPr>
      <dsp:spPr>
        <a:xfrm>
          <a:off x="7390688" y="643829"/>
          <a:ext cx="1641394" cy="656557"/>
        </a:xfrm>
        <a:prstGeom prst="chevron">
          <a:avLst/>
        </a:prstGeom>
        <a:gradFill rotWithShape="0">
          <a:gsLst>
            <a:gs pos="0">
              <a:schemeClr val="accent1">
                <a:shade val="50000"/>
                <a:hueOff val="120479"/>
                <a:satOff val="-2520"/>
                <a:lumOff val="14021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20479"/>
                <a:satOff val="-2520"/>
                <a:lumOff val="14021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20479"/>
                <a:satOff val="-2520"/>
                <a:lumOff val="1402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100" kern="1200" dirty="0" smtClean="0"/>
            <a:t>Edital</a:t>
          </a:r>
          <a:endParaRPr lang="pt-BR" sz="1100" kern="1200" dirty="0"/>
        </a:p>
      </dsp:txBody>
      <dsp:txXfrm>
        <a:off x="7718967" y="643829"/>
        <a:ext cx="984837" cy="656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2FFBC7C6-0584-4547-97F3-2B90DFD99795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C62B2A0-4EDE-45CF-8DB5-06677F674E9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482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0CA44273-B10B-4957-8D69-DE5A7D1A668E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noProof="0" smtClean="0"/>
              <a:t>Click to edit Master text styles</a:t>
            </a:r>
          </a:p>
          <a:p>
            <a:pPr lvl="1"/>
            <a:r>
              <a:rPr lang="pt-BR" noProof="0" smtClean="0"/>
              <a:t>Second level</a:t>
            </a:r>
          </a:p>
          <a:p>
            <a:pPr lvl="2"/>
            <a:r>
              <a:rPr lang="pt-BR" noProof="0" smtClean="0"/>
              <a:t>Third level</a:t>
            </a:r>
          </a:p>
          <a:p>
            <a:pPr lvl="3"/>
            <a:r>
              <a:rPr lang="pt-BR" noProof="0" smtClean="0"/>
              <a:t>Fourth level</a:t>
            </a:r>
          </a:p>
          <a:p>
            <a:pPr lvl="4"/>
            <a:r>
              <a:rPr lang="pt-BR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5001E342-AEB3-4180-92C6-B7B1CA14426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51762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1548755-E60A-4907-8784-E52EB4F30EF5}" type="slidenum">
              <a:rPr lang="pt-BR" smtClean="0">
                <a:latin typeface="Calibri" pitchFamily="34" charset="0"/>
              </a:rPr>
              <a:pPr eaLnBrk="1" hangingPunct="1"/>
              <a:t>1</a:t>
            </a:fld>
            <a:endParaRPr lang="pt-B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2839A-74D6-44B2-8742-A23905B84F30}" type="slidenum">
              <a:rPr lang="pt-BR" smtClean="0"/>
              <a:pPr>
                <a:defRPr/>
              </a:pPr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2839A-74D6-44B2-8742-A23905B84F30}" type="slidenum">
              <a:rPr lang="pt-BR" smtClean="0"/>
              <a:pPr>
                <a:defRPr/>
              </a:pPr>
              <a:t>25</a:t>
            </a:fld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E4A931E-F67B-460A-B56C-074B9F42ED3E}" type="slidenum">
              <a:rPr lang="pt-BR" smtClean="0">
                <a:latin typeface="Calibri" pitchFamily="34" charset="0"/>
              </a:rPr>
              <a:pPr eaLnBrk="1" hangingPunct="1"/>
              <a:t>26</a:t>
            </a:fld>
            <a:endParaRPr lang="pt-BR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2839A-74D6-44B2-8742-A23905B84F30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2839A-74D6-44B2-8742-A23905B84F30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01E342-AEB3-4180-92C6-B7B1CA144262}" type="slidenum">
              <a:rPr lang="pt-BR" smtClean="0"/>
              <a:pPr>
                <a:defRPr/>
              </a:pPr>
              <a:t>9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2839A-74D6-44B2-8742-A23905B84F30}" type="slidenum">
              <a:rPr lang="pt-BR" smtClean="0"/>
              <a:pPr>
                <a:defRPr/>
              </a:pPr>
              <a:t>10</a:t>
            </a:fld>
            <a:endParaRPr lang="pt-B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02839A-74D6-44B2-8742-A23905B84F30}" type="slidenum">
              <a:rPr lang="pt-BR" smtClean="0"/>
              <a:pPr>
                <a:defRPr/>
              </a:pPr>
              <a:t>21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7CBA9-C62A-4EB6-8ED6-292C207C32B3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1466-0AB7-4947-B11D-66206E98766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989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B7A62-8DC8-4A95-90D0-BBFE7081C353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BBFB8-01C8-4B71-B141-564FDAEDEA2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316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AB24E28-84B6-4B76-A54B-5634158D7156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12444-2398-455B-ADD3-DBB5EA47D1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04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E9E80CF-7082-4AC6-B33B-0FA8BFEDB1FA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6386D-0CD1-4885-B3D2-EF00430EF2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484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x-none" noProof="0" smtClean="0"/>
              <a:t>Click icon to add picture</a:t>
            </a:r>
            <a:endParaRPr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BFE3CAF-E88B-4DC2-B210-973F3AA95146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7719E-2BC8-44F6-8FEC-C2FBE961A15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445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34711-6B6A-4500-935C-17C542176C80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57FAB-8BC4-4E15-837C-143D3100AE9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275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55419-1FFF-4177-958D-F12B970E7888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AB302-AF32-4D15-8E53-E89C85B8C2F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403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AEEF0-FB9F-422A-9921-668E9D56F7B5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F63F7-7504-4BA0-A4C5-527EC21EF4B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781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6A770-F345-40F6-8913-2423A1FCB4CF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D624A-F113-430A-ABC6-4C7E467D88F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220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/>
          <a:lstStyle>
            <a:lvl1pPr algn="r">
              <a:defRPr sz="4600" b="0" cap="none" baseline="0"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61A38B-C7E9-4161-8828-C7D5CF118571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14462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D65EC49-CF29-47C7-A7D9-EF83C705552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68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5EFBD-12EF-433C-A3EA-01D764995445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B0347-6FF2-40EB-B314-E949F9E31D1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22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A8B03-AFE7-4E33-9417-5C291DAF4EEA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58F3A-CE5E-4F5F-B4BA-8EF24C10F3D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32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068EA-0D7A-49DF-9632-9B382944A498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2DD5F-2FBB-4B6D-BB58-967FED75D7F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52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7053C-9CB5-4DAB-B4DB-C247CE98CB36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DEB2E-516D-4939-8DE9-A6076F96DB6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64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29CDA-B3E5-4B0D-BDB2-14F634E197B4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9AFB3-18E4-4EB2-A7F2-C13D3BB9AEF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16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16E85-9A2B-4F30-BC2D-A402ECEACB3C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AFFC0-3E4C-4EAE-AB1E-AA81E68A5A4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92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444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39775" y="2770188"/>
            <a:ext cx="7662863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 b="1">
                <a:solidFill>
                  <a:srgbClr val="7F7F7F"/>
                </a:solidFill>
                <a:latin typeface="Calisto MT" charset="0"/>
              </a:defRPr>
            </a:lvl1pPr>
          </a:lstStyle>
          <a:p>
            <a:pPr>
              <a:defRPr/>
            </a:pPr>
            <a:fld id="{731C44F6-B5D9-4D9F-844F-23A00F039B19}" type="datetime1">
              <a:rPr lang="pt-BR"/>
              <a:pPr>
                <a:defRPr/>
              </a:pPr>
              <a:t>17/12/2012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 b="1">
                <a:solidFill>
                  <a:srgbClr val="7F7F7F"/>
                </a:solidFill>
                <a:latin typeface="Calisto MT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rgbClr val="7F7F7F"/>
                </a:solidFill>
                <a:latin typeface="Calisto MT" charset="0"/>
              </a:defRPr>
            </a:lvl1pPr>
          </a:lstStyle>
          <a:p>
            <a:pPr>
              <a:defRPr/>
            </a:pPr>
            <a:fld id="{01475F15-02A0-44EB-80AB-A345CC3D9CF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18" r:id="rId2"/>
    <p:sldLayoutId id="2147483827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8" r:id="rId10"/>
    <p:sldLayoutId id="2147483829" r:id="rId11"/>
    <p:sldLayoutId id="2147483830" r:id="rId12"/>
    <p:sldLayoutId id="2147483831" r:id="rId13"/>
    <p:sldLayoutId id="2147483825" r:id="rId14"/>
    <p:sldLayoutId id="2147483832" r:id="rId15"/>
    <p:sldLayoutId id="214748383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bg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bg1"/>
          </a:solidFill>
          <a:latin typeface="Calisto MT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ts val="20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rgbClr val="595959"/>
          </a:solidFill>
          <a:latin typeface="+mn-lt"/>
          <a:ea typeface="ＭＳ Ｐゴシック" charset="-128"/>
          <a:cs typeface="+mn-cs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C1F944"/>
        </a:buClr>
        <a:buSzPct val="90000"/>
        <a:buFont typeface="Wingdings" pitchFamily="2" charset="2"/>
        <a:buChar char="S"/>
        <a:defRPr sz="2000" kern="1200">
          <a:solidFill>
            <a:srgbClr val="595959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ts val="600"/>
        </a:spcBef>
        <a:spcAft>
          <a:spcPct val="0"/>
        </a:spcAft>
        <a:buClr>
          <a:srgbClr val="C1F944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" pitchFamily="2" charset="2"/>
        <a:buChar char="S"/>
        <a:defRPr kern="1200">
          <a:solidFill>
            <a:srgbClr val="595959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emf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4.xml"/><Relationship Id="rId7" Type="http://schemas.openxmlformats.org/officeDocument/2006/relationships/image" Target="../media/image4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4.xml"/><Relationship Id="rId5" Type="http://schemas.openxmlformats.org/officeDocument/2006/relationships/image" Target="../media/image61.gif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5.xml"/><Relationship Id="rId7" Type="http://schemas.openxmlformats.org/officeDocument/2006/relationships/image" Target="../media/image9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36512" y="1158339"/>
            <a:ext cx="9180512" cy="311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307" y="131664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Gestão de Iluminação Pública</a:t>
            </a:r>
          </a:p>
        </p:txBody>
      </p:sp>
      <p:pic>
        <p:nvPicPr>
          <p:cNvPr id="8" name="Imagem 7" descr="logomarca hex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522718"/>
            <a:ext cx="3136455" cy="2338330"/>
          </a:xfrm>
          <a:prstGeom prst="rect">
            <a:avLst/>
          </a:prstGeom>
        </p:spPr>
      </p:pic>
      <p:pic>
        <p:nvPicPr>
          <p:cNvPr id="9" name="Imagem 8" descr="logomarca eletrocontro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700808"/>
            <a:ext cx="2447826" cy="184196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882724" y="4601315"/>
            <a:ext cx="5955111" cy="3509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Apresentado por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Eng. André Cardoso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55576" y="1916832"/>
            <a:ext cx="678102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t-B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Aplicação de novas </a:t>
            </a:r>
          </a:p>
          <a:p>
            <a:r>
              <a:rPr lang="pt-B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Tecnologias para a </a:t>
            </a:r>
          </a:p>
          <a:p>
            <a:r>
              <a:rPr lang="pt-B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Gestão </a:t>
            </a:r>
            <a:r>
              <a:rPr lang="pt-B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 </a:t>
            </a:r>
            <a:r>
              <a:rPr lang="pt-B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Iluminação </a:t>
            </a:r>
          </a:p>
          <a:p>
            <a:r>
              <a:rPr lang="pt-BR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Pública- GIP</a:t>
            </a:r>
            <a:endParaRPr lang="pt-BR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Imagem 3" descr="logomarca eletrocontr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41" y="5661248"/>
            <a:ext cx="1339702" cy="1008112"/>
          </a:xfrm>
          <a:prstGeom prst="rect">
            <a:avLst/>
          </a:prstGeom>
        </p:spPr>
      </p:pic>
      <p:pic>
        <p:nvPicPr>
          <p:cNvPr id="7" name="Imagem 6" descr="logomarca hex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941" y="0"/>
            <a:ext cx="1412059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12"/>
          <p:cNvSpPr>
            <a:spLocks noChangeArrowheads="1"/>
          </p:cNvSpPr>
          <p:nvPr/>
        </p:nvSpPr>
        <p:spPr bwMode="auto">
          <a:xfrm rot="5400000">
            <a:off x="6665774" y="4442790"/>
            <a:ext cx="1860850" cy="273630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  <a:alpha val="13000"/>
            </a:schemeClr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84" name="AutoShape 12"/>
          <p:cNvSpPr>
            <a:spLocks noChangeArrowheads="1"/>
          </p:cNvSpPr>
          <p:nvPr/>
        </p:nvSpPr>
        <p:spPr bwMode="auto">
          <a:xfrm rot="5400000">
            <a:off x="6228485" y="2077347"/>
            <a:ext cx="2735702" cy="2736305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  <a:alpha val="13000"/>
            </a:schemeClr>
          </a:solidFill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507284" y="5344368"/>
            <a:ext cx="3778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0B0F0"/>
                </a:solidFill>
                <a:latin typeface="Arial Black" pitchFamily="34" charset="0"/>
                <a:cs typeface="Arial" pitchFamily="34" charset="0"/>
              </a:rPr>
              <a:t>RF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864221" y="5312618"/>
            <a:ext cx="3778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0B0F0"/>
                </a:solidFill>
                <a:latin typeface="Arial Black" pitchFamily="34" charset="0"/>
                <a:cs typeface="Arial" pitchFamily="34" charset="0"/>
              </a:rPr>
              <a:t>RF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062684" y="6277792"/>
            <a:ext cx="3794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0B0F0"/>
                </a:solidFill>
                <a:latin typeface="Arial Black" pitchFamily="34" charset="0"/>
                <a:cs typeface="Arial" pitchFamily="34" charset="0"/>
              </a:rPr>
              <a:t>RF</a:t>
            </a:r>
          </a:p>
        </p:txBody>
      </p:sp>
      <p:pic>
        <p:nvPicPr>
          <p:cNvPr id="7" name="Picture 4" descr="C:\Users\Positivo\AppData\Local\Microsoft\Windows\Temporary Internet Files\Content.IE5\T2SI659U\MCj0432647000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8" y="1597868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40" y="87948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55576" y="4004999"/>
            <a:ext cx="47481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GPRS</a:t>
            </a:r>
          </a:p>
        </p:txBody>
      </p:sp>
      <p:sp>
        <p:nvSpPr>
          <p:cNvPr id="10" name="CaixaDeTexto 96"/>
          <p:cNvSpPr txBox="1">
            <a:spLocks noChangeArrowheads="1"/>
          </p:cNvSpPr>
          <p:nvPr/>
        </p:nvSpPr>
        <p:spPr bwMode="auto">
          <a:xfrm>
            <a:off x="364034" y="5026868"/>
            <a:ext cx="92868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Base para 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até </a:t>
            </a:r>
            <a:r>
              <a:rPr lang="pt-BR" sz="1050" dirty="0">
                <a:latin typeface="Calibri" pitchFamily="34" charset="0"/>
                <a:cs typeface="Calibri" pitchFamily="34" charset="0"/>
              </a:rPr>
              <a:t>5</a:t>
            </a:r>
            <a:r>
              <a:rPr lang="pt-BR" sz="1050" dirty="0" smtClean="0">
                <a:latin typeface="Calibri" pitchFamily="34" charset="0"/>
                <a:cs typeface="Calibri" pitchFamily="34" charset="0"/>
              </a:rPr>
              <a:t>00 </a:t>
            </a:r>
            <a:endParaRPr lang="pt-BR" sz="1050" dirty="0"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luminárias</a:t>
            </a:r>
          </a:p>
        </p:txBody>
      </p:sp>
      <p:sp>
        <p:nvSpPr>
          <p:cNvPr id="11" name="CaixaDeTexto 98"/>
          <p:cNvSpPr txBox="1">
            <a:spLocks noChangeArrowheads="1"/>
          </p:cNvSpPr>
          <p:nvPr/>
        </p:nvSpPr>
        <p:spPr bwMode="auto">
          <a:xfrm>
            <a:off x="-289172" y="1163267"/>
            <a:ext cx="1785937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DATA CENTER</a:t>
            </a:r>
          </a:p>
          <a:p>
            <a:pPr algn="ctr">
              <a:defRPr/>
            </a:pPr>
            <a:r>
              <a:rPr lang="pt-BR" sz="1050" dirty="0" smtClean="0">
                <a:latin typeface="Calibri" pitchFamily="34" charset="0"/>
                <a:cs typeface="Calibri" pitchFamily="34" charset="0"/>
              </a:rPr>
              <a:t>Servidor de Dados </a:t>
            </a:r>
            <a:r>
              <a:rPr lang="pt-BR" sz="1050" dirty="0">
                <a:latin typeface="Calibri" pitchFamily="34" charset="0"/>
                <a:cs typeface="Calibri" pitchFamily="34" charset="0"/>
              </a:rPr>
              <a:t>e 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Aplicação</a:t>
            </a:r>
          </a:p>
        </p:txBody>
      </p:sp>
      <p:sp>
        <p:nvSpPr>
          <p:cNvPr id="12" name="CaixaDeTexto 99"/>
          <p:cNvSpPr txBox="1">
            <a:spLocks noChangeArrowheads="1"/>
          </p:cNvSpPr>
          <p:nvPr/>
        </p:nvSpPr>
        <p:spPr bwMode="auto">
          <a:xfrm>
            <a:off x="2617554" y="1052736"/>
            <a:ext cx="11779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Microcomputador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Administrador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do sistema</a:t>
            </a:r>
          </a:p>
        </p:txBody>
      </p:sp>
      <p:sp>
        <p:nvSpPr>
          <p:cNvPr id="13" name="CaixaDeTexto 99"/>
          <p:cNvSpPr txBox="1">
            <a:spLocks noChangeArrowheads="1"/>
          </p:cNvSpPr>
          <p:nvPr/>
        </p:nvSpPr>
        <p:spPr bwMode="auto">
          <a:xfrm>
            <a:off x="3711328" y="3677493"/>
            <a:ext cx="7239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050" dirty="0" err="1">
                <a:latin typeface="Calibri" pitchFamily="34" charset="0"/>
                <a:cs typeface="Calibri" pitchFamily="34" charset="0"/>
              </a:rPr>
              <a:t>HandHeld</a:t>
            </a:r>
            <a:endParaRPr lang="pt-BR" sz="105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783527" y="3891805"/>
            <a:ext cx="630301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05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Internet</a:t>
            </a:r>
          </a:p>
        </p:txBody>
      </p:sp>
      <p:cxnSp>
        <p:nvCxnSpPr>
          <p:cNvPr id="15" name="Conector reto 14"/>
          <p:cNvCxnSpPr/>
          <p:nvPr/>
        </p:nvCxnSpPr>
        <p:spPr>
          <a:xfrm>
            <a:off x="721221" y="4741118"/>
            <a:ext cx="4714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>
            <a:off x="721221" y="4847480"/>
            <a:ext cx="4714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721221" y="4953843"/>
            <a:ext cx="4714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30"/>
          <p:cNvSpPr>
            <a:spLocks noChangeArrowheads="1"/>
          </p:cNvSpPr>
          <p:nvPr/>
        </p:nvSpPr>
        <p:spPr bwMode="auto">
          <a:xfrm flipV="1">
            <a:off x="2864346" y="4455368"/>
            <a:ext cx="142875" cy="2286000"/>
          </a:xfrm>
          <a:custGeom>
            <a:avLst/>
            <a:gdLst>
              <a:gd name="T0" fmla="*/ 125016 w 21600"/>
              <a:gd name="T1" fmla="*/ 1655763 h 21600"/>
              <a:gd name="T2" fmla="*/ 71438 w 21600"/>
              <a:gd name="T3" fmla="*/ 3311525 h 21600"/>
              <a:gd name="T4" fmla="*/ 17859 w 21600"/>
              <a:gd name="T5" fmla="*/ 1655763 h 21600"/>
              <a:gd name="T6" fmla="*/ 7143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31"/>
          <p:cNvSpPr>
            <a:spLocks noChangeArrowheads="1"/>
          </p:cNvSpPr>
          <p:nvPr/>
        </p:nvSpPr>
        <p:spPr bwMode="auto">
          <a:xfrm rot="1677244">
            <a:off x="2162671" y="4603005"/>
            <a:ext cx="360363" cy="14446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32"/>
          <p:cNvSpPr>
            <a:spLocks noChangeShapeType="1"/>
          </p:cNvSpPr>
          <p:nvPr/>
        </p:nvSpPr>
        <p:spPr bwMode="auto">
          <a:xfrm>
            <a:off x="2364284" y="4669680"/>
            <a:ext cx="523875" cy="287338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AutoShape 30"/>
          <p:cNvSpPr>
            <a:spLocks noChangeArrowheads="1"/>
          </p:cNvSpPr>
          <p:nvPr/>
        </p:nvSpPr>
        <p:spPr bwMode="auto">
          <a:xfrm flipV="1">
            <a:off x="4435971" y="4455368"/>
            <a:ext cx="142875" cy="2286000"/>
          </a:xfrm>
          <a:custGeom>
            <a:avLst/>
            <a:gdLst>
              <a:gd name="T0" fmla="*/ 125016 w 21600"/>
              <a:gd name="T1" fmla="*/ 1655763 h 21600"/>
              <a:gd name="T2" fmla="*/ 71438 w 21600"/>
              <a:gd name="T3" fmla="*/ 3311525 h 21600"/>
              <a:gd name="T4" fmla="*/ 17859 w 21600"/>
              <a:gd name="T5" fmla="*/ 1655763 h 21600"/>
              <a:gd name="T6" fmla="*/ 7143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AutoShape 31"/>
          <p:cNvSpPr>
            <a:spLocks noChangeArrowheads="1"/>
          </p:cNvSpPr>
          <p:nvPr/>
        </p:nvSpPr>
        <p:spPr bwMode="auto">
          <a:xfrm rot="1677244">
            <a:off x="3734296" y="4603005"/>
            <a:ext cx="360363" cy="14446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>
            <a:off x="3935909" y="4669680"/>
            <a:ext cx="523875" cy="287338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30"/>
          <p:cNvSpPr>
            <a:spLocks noChangeArrowheads="1"/>
          </p:cNvSpPr>
          <p:nvPr/>
        </p:nvSpPr>
        <p:spPr bwMode="auto">
          <a:xfrm flipV="1">
            <a:off x="1364159" y="4455368"/>
            <a:ext cx="142875" cy="2286000"/>
          </a:xfrm>
          <a:custGeom>
            <a:avLst/>
            <a:gdLst>
              <a:gd name="T0" fmla="*/ 125016 w 21600"/>
              <a:gd name="T1" fmla="*/ 1655763 h 21600"/>
              <a:gd name="T2" fmla="*/ 71438 w 21600"/>
              <a:gd name="T3" fmla="*/ 3311525 h 21600"/>
              <a:gd name="T4" fmla="*/ 17859 w 21600"/>
              <a:gd name="T5" fmla="*/ 1655763 h 21600"/>
              <a:gd name="T6" fmla="*/ 71438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AutoShape 31"/>
          <p:cNvSpPr>
            <a:spLocks noChangeArrowheads="1"/>
          </p:cNvSpPr>
          <p:nvPr/>
        </p:nvSpPr>
        <p:spPr bwMode="auto">
          <a:xfrm rot="1677244">
            <a:off x="662484" y="4603005"/>
            <a:ext cx="360362" cy="14446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Line 32"/>
          <p:cNvSpPr>
            <a:spLocks noChangeShapeType="1"/>
          </p:cNvSpPr>
          <p:nvPr/>
        </p:nvSpPr>
        <p:spPr bwMode="auto">
          <a:xfrm>
            <a:off x="864096" y="4669680"/>
            <a:ext cx="523875" cy="287338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Cilindro 29"/>
          <p:cNvSpPr/>
          <p:nvPr/>
        </p:nvSpPr>
        <p:spPr>
          <a:xfrm>
            <a:off x="2864346" y="5098305"/>
            <a:ext cx="142875" cy="144463"/>
          </a:xfrm>
          <a:prstGeom prst="can">
            <a:avLst/>
          </a:prstGeom>
          <a:solidFill>
            <a:srgbClr val="FF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Cilindro 30"/>
          <p:cNvSpPr/>
          <p:nvPr/>
        </p:nvSpPr>
        <p:spPr>
          <a:xfrm>
            <a:off x="1364159" y="5098305"/>
            <a:ext cx="142875" cy="215900"/>
          </a:xfrm>
          <a:prstGeom prst="can">
            <a:avLst/>
          </a:prstGeom>
          <a:solidFill>
            <a:srgbClr val="FF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Cilindro 31"/>
          <p:cNvSpPr/>
          <p:nvPr/>
        </p:nvSpPr>
        <p:spPr>
          <a:xfrm>
            <a:off x="4435971" y="5098305"/>
            <a:ext cx="142875" cy="144463"/>
          </a:xfrm>
          <a:prstGeom prst="can">
            <a:avLst/>
          </a:prstGeom>
          <a:solidFill>
            <a:srgbClr val="FF0000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cxnSp>
        <p:nvCxnSpPr>
          <p:cNvPr id="34" name="Conector em curva 33"/>
          <p:cNvCxnSpPr>
            <a:stCxn id="31" idx="3"/>
            <a:endCxn id="30" idx="3"/>
          </p:cNvCxnSpPr>
          <p:nvPr/>
        </p:nvCxnSpPr>
        <p:spPr>
          <a:xfrm rot="5400000" flipH="1" flipV="1">
            <a:off x="2149971" y="4528393"/>
            <a:ext cx="71437" cy="1500188"/>
          </a:xfrm>
          <a:prstGeom prst="curvedConnector3">
            <a:avLst>
              <a:gd name="adj1" fmla="val -317500"/>
            </a:avLst>
          </a:prstGeom>
          <a:ln>
            <a:solidFill>
              <a:srgbClr val="00B0F0"/>
            </a:solidFill>
            <a:prstDash val="dash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em curva 34"/>
          <p:cNvCxnSpPr>
            <a:stCxn id="30" idx="3"/>
            <a:endCxn id="32" idx="3"/>
          </p:cNvCxnSpPr>
          <p:nvPr/>
        </p:nvCxnSpPr>
        <p:spPr>
          <a:xfrm rot="16200000" flipH="1">
            <a:off x="3720803" y="4456161"/>
            <a:ext cx="1588" cy="1571625"/>
          </a:xfrm>
          <a:prstGeom prst="curvedConnector3">
            <a:avLst>
              <a:gd name="adj1" fmla="val 21270913"/>
            </a:avLst>
          </a:prstGeom>
          <a:ln>
            <a:solidFill>
              <a:srgbClr val="00B0F0"/>
            </a:solidFill>
            <a:prstDash val="dash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em curva 36"/>
          <p:cNvCxnSpPr>
            <a:stCxn id="31" idx="3"/>
          </p:cNvCxnSpPr>
          <p:nvPr/>
        </p:nvCxnSpPr>
        <p:spPr>
          <a:xfrm rot="5400000" flipH="1" flipV="1">
            <a:off x="2911972" y="3766392"/>
            <a:ext cx="71437" cy="3024189"/>
          </a:xfrm>
          <a:prstGeom prst="curvedConnector4">
            <a:avLst>
              <a:gd name="adj1" fmla="val -1294338"/>
              <a:gd name="adj2" fmla="val 97664"/>
            </a:avLst>
          </a:prstGeom>
          <a:ln>
            <a:solidFill>
              <a:srgbClr val="00B0F0"/>
            </a:solidFill>
            <a:prstDash val="dashDot"/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96"/>
          <p:cNvSpPr txBox="1">
            <a:spLocks noChangeArrowheads="1"/>
          </p:cNvSpPr>
          <p:nvPr/>
        </p:nvSpPr>
        <p:spPr bwMode="auto">
          <a:xfrm>
            <a:off x="3007221" y="4955430"/>
            <a:ext cx="9286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Controlador autônomo</a:t>
            </a:r>
          </a:p>
        </p:txBody>
      </p:sp>
      <p:sp>
        <p:nvSpPr>
          <p:cNvPr id="39" name="CaixaDeTexto 96"/>
          <p:cNvSpPr txBox="1">
            <a:spLocks noChangeArrowheads="1"/>
          </p:cNvSpPr>
          <p:nvPr/>
        </p:nvSpPr>
        <p:spPr bwMode="auto">
          <a:xfrm>
            <a:off x="4507409" y="4955430"/>
            <a:ext cx="9286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Controlador autônomo</a:t>
            </a:r>
          </a:p>
        </p:txBody>
      </p:sp>
      <p:cxnSp>
        <p:nvCxnSpPr>
          <p:cNvPr id="41" name="Conector em curva 55"/>
          <p:cNvCxnSpPr>
            <a:stCxn id="31" idx="0"/>
          </p:cNvCxnSpPr>
          <p:nvPr/>
        </p:nvCxnSpPr>
        <p:spPr>
          <a:xfrm rot="16200000" flipV="1">
            <a:off x="489050" y="4187477"/>
            <a:ext cx="1750219" cy="142876"/>
          </a:xfrm>
          <a:prstGeom prst="curvedConnector3">
            <a:avLst>
              <a:gd name="adj1" fmla="val 50000"/>
            </a:avLst>
          </a:prstGeom>
          <a:ln w="38100">
            <a:solidFill>
              <a:schemeClr val="accent2">
                <a:lumMod val="75000"/>
              </a:schemeClr>
            </a:solidFill>
            <a:prstDash val="dash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Nuvem 41"/>
          <p:cNvSpPr/>
          <p:nvPr/>
        </p:nvSpPr>
        <p:spPr>
          <a:xfrm>
            <a:off x="2782038" y="1526414"/>
            <a:ext cx="2500330" cy="142876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Internet</a:t>
            </a:r>
          </a:p>
        </p:txBody>
      </p:sp>
      <p:sp>
        <p:nvSpPr>
          <p:cNvPr id="43" name="Seta para a esquerda e para a direita 42"/>
          <p:cNvSpPr/>
          <p:nvPr/>
        </p:nvSpPr>
        <p:spPr>
          <a:xfrm>
            <a:off x="1781906" y="2240794"/>
            <a:ext cx="857256" cy="285752"/>
          </a:xfrm>
          <a:prstGeom prst="leftRightArrow">
            <a:avLst/>
          </a:prstGeom>
          <a:solidFill>
            <a:srgbClr val="FF5757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4" name="Seta para a direita 43"/>
          <p:cNvSpPr/>
          <p:nvPr/>
        </p:nvSpPr>
        <p:spPr>
          <a:xfrm rot="12189110">
            <a:off x="2428002" y="1575127"/>
            <a:ext cx="642942" cy="214314"/>
          </a:xfrm>
          <a:prstGeom prst="rightArrow">
            <a:avLst/>
          </a:prstGeom>
          <a:solidFill>
            <a:srgbClr val="FF575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5" name="Seta para a direita 44"/>
          <p:cNvSpPr/>
          <p:nvPr/>
        </p:nvSpPr>
        <p:spPr>
          <a:xfrm rot="4099957">
            <a:off x="4107606" y="3160157"/>
            <a:ext cx="642942" cy="214314"/>
          </a:xfrm>
          <a:prstGeom prst="rightArrow">
            <a:avLst/>
          </a:prstGeom>
          <a:solidFill>
            <a:srgbClr val="FF575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6" name="CaixaDeTexto 99"/>
          <p:cNvSpPr txBox="1">
            <a:spLocks noChangeArrowheads="1"/>
          </p:cNvSpPr>
          <p:nvPr/>
        </p:nvSpPr>
        <p:spPr bwMode="auto">
          <a:xfrm>
            <a:off x="5497265" y="3374280"/>
            <a:ext cx="5651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Celular</a:t>
            </a:r>
          </a:p>
        </p:txBody>
      </p:sp>
      <p:pic>
        <p:nvPicPr>
          <p:cNvPr id="47" name="Picture 2" descr="http://t0.gstatic.com/images?q=tbn:dxcIt6bY_0AnOM:http://www.qualcelular.com.br/imge/nokia-61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78" y="3271093"/>
            <a:ext cx="428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Seta para a direita 47"/>
          <p:cNvSpPr/>
          <p:nvPr/>
        </p:nvSpPr>
        <p:spPr>
          <a:xfrm rot="2687045">
            <a:off x="4791479" y="2876059"/>
            <a:ext cx="642942" cy="214314"/>
          </a:xfrm>
          <a:prstGeom prst="rightArrow">
            <a:avLst/>
          </a:prstGeom>
          <a:solidFill>
            <a:srgbClr val="FF575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" name="CaixaDeTexto 48"/>
          <p:cNvSpPr txBox="1"/>
          <p:nvPr/>
        </p:nvSpPr>
        <p:spPr>
          <a:xfrm>
            <a:off x="5537913" y="3526680"/>
            <a:ext cx="425116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05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SMS</a:t>
            </a:r>
          </a:p>
        </p:txBody>
      </p:sp>
      <p:pic>
        <p:nvPicPr>
          <p:cNvPr id="50" name="Picture 4" descr="http://t3.gstatic.com/images?q=tbn:u4ZPUB-HglJoAM:http://blogimage.northernhillssoftware.com/HP/IPAQ-200-high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03" y="3606055"/>
            <a:ext cx="35718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http://t0.gstatic.com/images?q=tbn:pKLwFbbLcBKTbM:http://mrcavalcanti.files.wordpress.com/2008/07/acer_aspire_4710_noteboo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617" y="1237679"/>
            <a:ext cx="10048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Seta para a direita 51"/>
          <p:cNvSpPr/>
          <p:nvPr/>
        </p:nvSpPr>
        <p:spPr>
          <a:xfrm rot="19274621">
            <a:off x="5216441" y="1775517"/>
            <a:ext cx="642942" cy="214314"/>
          </a:xfrm>
          <a:prstGeom prst="rightArrow">
            <a:avLst/>
          </a:prstGeom>
          <a:solidFill>
            <a:srgbClr val="FF575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3" name="CaixaDeTexto 99"/>
          <p:cNvSpPr txBox="1">
            <a:spLocks noChangeArrowheads="1"/>
          </p:cNvSpPr>
          <p:nvPr/>
        </p:nvSpPr>
        <p:spPr bwMode="auto">
          <a:xfrm>
            <a:off x="6370172" y="1106160"/>
            <a:ext cx="11345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050" dirty="0" err="1">
                <a:latin typeface="Calibri" pitchFamily="34" charset="0"/>
                <a:cs typeface="Calibri" pitchFamily="34" charset="0"/>
              </a:rPr>
              <a:t>Notebbok</a:t>
            </a:r>
            <a:endParaRPr lang="pt-BR" sz="1050" dirty="0"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Equipes de 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Manutenção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05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pt-BR" sz="1050" dirty="0">
                <a:latin typeface="Calibri" pitchFamily="34" charset="0"/>
                <a:cs typeface="Calibri" pitchFamily="34" charset="0"/>
              </a:rPr>
              <a:t>campo</a:t>
            </a:r>
          </a:p>
        </p:txBody>
      </p:sp>
      <p:pic>
        <p:nvPicPr>
          <p:cNvPr id="54" name="Picture 8" descr="http://t2.gstatic.com/images?q=tbn:GAqiXx_zqAoMrM:http://www.hitechlive.com.br/images/lg_22_inch_widescreen_10000_1_monito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328" y="3169493"/>
            <a:ext cx="6429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Seta para a direita 54"/>
          <p:cNvSpPr/>
          <p:nvPr/>
        </p:nvSpPr>
        <p:spPr>
          <a:xfrm rot="8390089">
            <a:off x="3203974" y="3065814"/>
            <a:ext cx="642942" cy="214314"/>
          </a:xfrm>
          <a:prstGeom prst="rightArrow">
            <a:avLst/>
          </a:prstGeom>
          <a:solidFill>
            <a:srgbClr val="FF575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6" name="CaixaDeTexto 99"/>
          <p:cNvSpPr txBox="1">
            <a:spLocks noChangeArrowheads="1"/>
          </p:cNvSpPr>
          <p:nvPr/>
        </p:nvSpPr>
        <p:spPr bwMode="auto">
          <a:xfrm>
            <a:off x="2068265" y="3312368"/>
            <a:ext cx="5254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Portal</a:t>
            </a:r>
          </a:p>
          <a:p>
            <a:pPr algn="ctr">
              <a:defRPr/>
            </a:pPr>
            <a:r>
              <a:rPr lang="pt-BR" sz="1050" dirty="0">
                <a:latin typeface="Calibri" pitchFamily="34" charset="0"/>
                <a:cs typeface="Calibri" pitchFamily="34" charset="0"/>
              </a:rPr>
              <a:t>Dados</a:t>
            </a:r>
          </a:p>
        </p:txBody>
      </p:sp>
      <p:sp>
        <p:nvSpPr>
          <p:cNvPr id="58" name="Título 1"/>
          <p:cNvSpPr txBox="1">
            <a:spLocks/>
          </p:cNvSpPr>
          <p:nvPr/>
        </p:nvSpPr>
        <p:spPr bwMode="auto">
          <a:xfrm>
            <a:off x="0" y="49188"/>
            <a:ext cx="914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Eletroc</a:t>
            </a:r>
            <a:r>
              <a:rPr lang="pt-BR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ontrol </a:t>
            </a:r>
            <a:r>
              <a:rPr lang="pt-BR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GIP</a:t>
            </a:r>
            <a:endParaRPr lang="pt-BR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2" name="Imagem 61" descr="S730027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7" t="12500" r="36938" b="54781"/>
          <a:stretch>
            <a:fillRect/>
          </a:stretch>
        </p:blipFill>
        <p:spPr bwMode="auto">
          <a:xfrm>
            <a:off x="6288811" y="5369793"/>
            <a:ext cx="806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03851" y="5369793"/>
            <a:ext cx="8096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2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18890" y="5369793"/>
            <a:ext cx="8080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" name="CaixaDeTexto 97"/>
          <p:cNvSpPr txBox="1">
            <a:spLocks noChangeArrowheads="1"/>
          </p:cNvSpPr>
          <p:nvPr/>
        </p:nvSpPr>
        <p:spPr bwMode="auto">
          <a:xfrm>
            <a:off x="6440263" y="4941168"/>
            <a:ext cx="212883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pt-BR" sz="1100" b="1"/>
              <a:t>CONTROL GIP </a:t>
            </a:r>
          </a:p>
          <a:p>
            <a:pPr algn="ctr" eaLnBrk="1" hangingPunct="1"/>
            <a:r>
              <a:rPr lang="pt-BR" sz="1100" b="1"/>
              <a:t>Desligamentos programados</a:t>
            </a:r>
          </a:p>
        </p:txBody>
      </p:sp>
      <p:sp>
        <p:nvSpPr>
          <p:cNvPr id="66" name="CaixaDeTexto 78"/>
          <p:cNvSpPr txBox="1">
            <a:spLocks noChangeArrowheads="1"/>
          </p:cNvSpPr>
          <p:nvPr/>
        </p:nvSpPr>
        <p:spPr bwMode="auto">
          <a:xfrm>
            <a:off x="6228184" y="6129258"/>
            <a:ext cx="9264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pt-BR" sz="1000" dirty="0">
                <a:latin typeface="Calibri" pitchFamily="34" charset="0"/>
                <a:cs typeface="Calibri" pitchFamily="34" charset="0"/>
              </a:rPr>
              <a:t>100% de toda rede </a:t>
            </a:r>
          </a:p>
          <a:p>
            <a:pPr algn="ctr" eaLnBrk="1" hangingPunct="1"/>
            <a:r>
              <a:rPr lang="pt-BR" sz="1000" dirty="0">
                <a:latin typeface="Calibri" pitchFamily="34" charset="0"/>
                <a:cs typeface="Calibri" pitchFamily="34" charset="0"/>
              </a:rPr>
              <a:t>ligada </a:t>
            </a:r>
            <a:r>
              <a:rPr lang="pt-BR" sz="1000" dirty="0" smtClean="0">
                <a:latin typeface="Calibri" pitchFamily="34" charset="0"/>
                <a:cs typeface="Calibri" pitchFamily="34" charset="0"/>
              </a:rPr>
              <a:t>12h/dia</a:t>
            </a:r>
            <a:endParaRPr lang="pt-BR" sz="1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7" name="CaixaDeTexto 78"/>
          <p:cNvSpPr txBox="1">
            <a:spLocks noChangeArrowheads="1"/>
          </p:cNvSpPr>
          <p:nvPr/>
        </p:nvSpPr>
        <p:spPr bwMode="auto">
          <a:xfrm>
            <a:off x="7154638" y="6141958"/>
            <a:ext cx="9286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pt-BR" sz="1000" dirty="0">
                <a:latin typeface="Calibri" pitchFamily="34" charset="0"/>
                <a:cs typeface="Calibri" pitchFamily="34" charset="0"/>
              </a:rPr>
              <a:t>Desligamento</a:t>
            </a:r>
          </a:p>
          <a:p>
            <a:pPr algn="ctr" eaLnBrk="1" hangingPunct="1"/>
            <a:r>
              <a:rPr lang="pt-BR" sz="1000" dirty="0">
                <a:latin typeface="Calibri" pitchFamily="34" charset="0"/>
                <a:cs typeface="Calibri" pitchFamily="34" charset="0"/>
              </a:rPr>
              <a:t>Após 23 </a:t>
            </a:r>
            <a:r>
              <a:rPr lang="pt-BR" sz="1000" dirty="0" err="1">
                <a:latin typeface="Calibri" pitchFamily="34" charset="0"/>
                <a:cs typeface="Calibri" pitchFamily="34" charset="0"/>
              </a:rPr>
              <a:t>hs</a:t>
            </a:r>
            <a:r>
              <a:rPr lang="pt-BR" sz="1000" dirty="0">
                <a:latin typeface="Calibri" pitchFamily="34" charset="0"/>
                <a:cs typeface="Calibri" pitchFamily="34" charset="0"/>
              </a:rPr>
              <a:t> de 25% da rede</a:t>
            </a:r>
          </a:p>
        </p:txBody>
      </p:sp>
      <p:sp>
        <p:nvSpPr>
          <p:cNvPr id="68" name="CaixaDeTexto 78"/>
          <p:cNvSpPr txBox="1">
            <a:spLocks noChangeArrowheads="1"/>
          </p:cNvSpPr>
          <p:nvPr/>
        </p:nvSpPr>
        <p:spPr bwMode="auto">
          <a:xfrm>
            <a:off x="8083326" y="6128310"/>
            <a:ext cx="9286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pt-BR" sz="1000" dirty="0">
                <a:latin typeface="Calibri" pitchFamily="34" charset="0"/>
                <a:cs typeface="Calibri" pitchFamily="34" charset="0"/>
              </a:rPr>
              <a:t>Desligamento</a:t>
            </a:r>
          </a:p>
          <a:p>
            <a:pPr algn="ctr" eaLnBrk="1" hangingPunct="1"/>
            <a:r>
              <a:rPr lang="pt-BR" sz="1000" dirty="0">
                <a:latin typeface="Calibri" pitchFamily="34" charset="0"/>
                <a:cs typeface="Calibri" pitchFamily="34" charset="0"/>
              </a:rPr>
              <a:t>Após 01hs de 50% da rede</a:t>
            </a:r>
          </a:p>
        </p:txBody>
      </p:sp>
      <p:sp>
        <p:nvSpPr>
          <p:cNvPr id="83" name="Retângulo 82"/>
          <p:cNvSpPr/>
          <p:nvPr/>
        </p:nvSpPr>
        <p:spPr>
          <a:xfrm>
            <a:off x="6288811" y="2191504"/>
            <a:ext cx="26756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"/>
            <a:r>
              <a:rPr lang="pt-BR" sz="1400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 Implantação objetiva gerar:</a:t>
            </a:r>
          </a:p>
          <a:p>
            <a:pPr lvl="0" defTabSz="914400" fontAlgn="b"/>
            <a:endParaRPr lang="pt-BR" sz="1200" b="1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Ajustes de </a:t>
            </a:r>
            <a:r>
              <a:rPr lang="pt-BR" sz="1300" dirty="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consumo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Economia </a:t>
            </a: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com tarifas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Programação de custos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Planejamento de manutenção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300" dirty="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Redução </a:t>
            </a: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de falhas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300" dirty="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Identificação </a:t>
            </a: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de furto de fiação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300" dirty="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Identificação </a:t>
            </a: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de desvios de energia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Auditoria de contas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Desligamentos programados</a:t>
            </a:r>
          </a:p>
          <a:p>
            <a:pPr>
              <a:buFont typeface="Arial" charset="0"/>
              <a:buChar char="•"/>
              <a:defRPr/>
            </a:pPr>
            <a:r>
              <a:rPr lang="pt-BR" sz="1300" dirty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t> Segurança  </a:t>
            </a:r>
          </a:p>
          <a:p>
            <a:pPr defTabSz="914400" fontAlgn="b"/>
            <a:endParaRPr lang="pt-BR" sz="1200" dirty="0">
              <a:solidFill>
                <a:srgbClr val="7F7F7F"/>
              </a:solidFill>
              <a:latin typeface="Calibri" pitchFamily="34" charset="0"/>
              <a:cs typeface="Calibri" pitchFamily="34" charset="0"/>
            </a:endParaRPr>
          </a:p>
          <a:p>
            <a:pPr marL="285750" lvl="0" indent="-285750" defTabSz="914400" fontAlgn="b">
              <a:buFont typeface="Arial" charset="0"/>
              <a:buChar char="•"/>
            </a:pPr>
            <a:endParaRPr lang="pt-BR" sz="1200" dirty="0">
              <a:solidFill>
                <a:srgbClr val="7F7F7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9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3" descr="D:\D\jobs_fevereiro\smartgrid_telemetria\slides novos\blu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572452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2" descr="D:\D\jobs_fevereiro\smartgrid_telemetria\slides novos\blue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292600"/>
            <a:ext cx="5903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44675"/>
            <a:ext cx="194310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D:\D\jobs_fevereiro\smartgrid_telemetria\slides novos\ilumination publi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68863"/>
            <a:ext cx="295275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CaixaDeTexto 5"/>
          <p:cNvSpPr txBox="1">
            <a:spLocks noChangeArrowheads="1"/>
          </p:cNvSpPr>
          <p:nvPr/>
        </p:nvSpPr>
        <p:spPr bwMode="auto">
          <a:xfrm>
            <a:off x="2051050" y="1484313"/>
            <a:ext cx="26638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2100" b="1"/>
              <a:t>Rede Coletiva</a:t>
            </a:r>
          </a:p>
        </p:txBody>
      </p:sp>
      <p:sp>
        <p:nvSpPr>
          <p:cNvPr id="25608" name="CaixaDeTexto 5"/>
          <p:cNvSpPr txBox="1">
            <a:spLocks noChangeArrowheads="1"/>
          </p:cNvSpPr>
          <p:nvPr/>
        </p:nvSpPr>
        <p:spPr bwMode="auto">
          <a:xfrm>
            <a:off x="4284663" y="4076700"/>
            <a:ext cx="26638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100" b="1"/>
              <a:t>Rede Individual</a:t>
            </a:r>
          </a:p>
        </p:txBody>
      </p:sp>
      <p:sp>
        <p:nvSpPr>
          <p:cNvPr id="25609" name="CaixaDeTexto 5"/>
          <p:cNvSpPr txBox="1">
            <a:spLocks noChangeArrowheads="1"/>
          </p:cNvSpPr>
          <p:nvPr/>
        </p:nvSpPr>
        <p:spPr bwMode="auto">
          <a:xfrm>
            <a:off x="755650" y="1989138"/>
            <a:ext cx="3816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/>
              <a:t>No caso em que as luminárias estão conectadas em linhas comuns a alimentações de residências ou comercio é necessário medir corrente, tensão, potência, energia ativa, reativa, total da luminária individual.</a:t>
            </a:r>
            <a:endParaRPr lang="pt-BR" sz="1500"/>
          </a:p>
        </p:txBody>
      </p:sp>
      <p:sp>
        <p:nvSpPr>
          <p:cNvPr id="25610" name="CaixaDeTexto 5"/>
          <p:cNvSpPr txBox="1">
            <a:spLocks noChangeArrowheads="1"/>
          </p:cNvSpPr>
          <p:nvPr/>
        </p:nvSpPr>
        <p:spPr bwMode="auto">
          <a:xfrm>
            <a:off x="4284663" y="4652963"/>
            <a:ext cx="41036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/>
              <a:t>Mede tensões, correntes, fator de potencia, potência ativa, reativa, total, distorção, energia ativa, reativa, total, distorção harmônica. </a:t>
            </a:r>
            <a:endParaRPr lang="pt-BR" sz="1500"/>
          </a:p>
        </p:txBody>
      </p:sp>
      <p:sp>
        <p:nvSpPr>
          <p:cNvPr id="25611" name="CaixaDeTexto 3"/>
          <p:cNvSpPr txBox="1">
            <a:spLocks noChangeArrowheads="1"/>
          </p:cNvSpPr>
          <p:nvPr/>
        </p:nvSpPr>
        <p:spPr bwMode="auto">
          <a:xfrm>
            <a:off x="1715293" y="188640"/>
            <a:ext cx="5713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000" dirty="0">
                <a:solidFill>
                  <a:schemeClr val="bg1"/>
                </a:solidFill>
              </a:rPr>
              <a:t>GERENCIAMENTO DE ILUMINAÇÃO PÚBLICA</a:t>
            </a:r>
          </a:p>
        </p:txBody>
      </p:sp>
    </p:spTree>
    <p:extLst>
      <p:ext uri="{BB962C8B-B14F-4D97-AF65-F5344CB8AC3E}">
        <p14:creationId xmlns:p14="http://schemas.microsoft.com/office/powerpoint/2010/main" val="218861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19779"/>
            <a:ext cx="3397686" cy="136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955" y="4365104"/>
            <a:ext cx="5690781" cy="247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87243"/>
            <a:ext cx="3397687" cy="427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35" y="1219779"/>
            <a:ext cx="2871564" cy="30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98" y="1220405"/>
            <a:ext cx="2858801" cy="305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ixaDeTexto 3"/>
          <p:cNvSpPr txBox="1">
            <a:spLocks noChangeArrowheads="1"/>
          </p:cNvSpPr>
          <p:nvPr/>
        </p:nvSpPr>
        <p:spPr bwMode="auto">
          <a:xfrm>
            <a:off x="1115616" y="148680"/>
            <a:ext cx="7200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Equipamentos para Gestão de Circuitos de IP</a:t>
            </a:r>
            <a:endParaRPr lang="pt-BR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2" descr="D:\D\jobs_fevereiro\smartgrid_telemetria\slides novos\blu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292600"/>
            <a:ext cx="5903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D:\D\jobs_fevereiro\smartgrid_telemetria\slides novos\iluminacao publicac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874871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24400"/>
            <a:ext cx="13811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CaixaDeTexto 5"/>
          <p:cNvSpPr txBox="1">
            <a:spLocks noChangeArrowheads="1"/>
          </p:cNvSpPr>
          <p:nvPr/>
        </p:nvSpPr>
        <p:spPr bwMode="auto">
          <a:xfrm>
            <a:off x="107950" y="4292600"/>
            <a:ext cx="26638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100" b="1"/>
              <a:t>Rede Coletiva</a:t>
            </a:r>
          </a:p>
        </p:txBody>
      </p:sp>
      <p:sp>
        <p:nvSpPr>
          <p:cNvPr id="26636" name="CaixaDeTexto 5"/>
          <p:cNvSpPr txBox="1">
            <a:spLocks noChangeArrowheads="1"/>
          </p:cNvSpPr>
          <p:nvPr/>
        </p:nvSpPr>
        <p:spPr bwMode="auto">
          <a:xfrm>
            <a:off x="4572000" y="4868863"/>
            <a:ext cx="38893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/>
              <a:t>Os dispositivos eletrônicos são instalados no topo da luminária.</a:t>
            </a:r>
            <a:endParaRPr lang="pt-BR" sz="1500"/>
          </a:p>
        </p:txBody>
      </p:sp>
      <p:sp>
        <p:nvSpPr>
          <p:cNvPr id="14" name="CaixaDeTexto 3"/>
          <p:cNvSpPr txBox="1">
            <a:spLocks noChangeArrowheads="1"/>
          </p:cNvSpPr>
          <p:nvPr/>
        </p:nvSpPr>
        <p:spPr bwMode="auto">
          <a:xfrm>
            <a:off x="1115616" y="148680"/>
            <a:ext cx="7200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Equipamentos para Gestão de Circuitos de IP</a:t>
            </a:r>
            <a:endParaRPr lang="pt-BR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625 L 0.34948 0.1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44 L 0.45972 0.0796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44878 -0.01041 " pathEditMode="relative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51979 -0.07338 " pathEditMode="relative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8.67362E-19 L 0.59063 -0.07361 " pathEditMode="relative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1" descr="D:\D\jobs_fevereiro\smartgrid_telemetria\ENERGIA ELETRICA\wifi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7694">
            <a:off x="1454150" y="4662488"/>
            <a:ext cx="16097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12" descr="D:\D\jobs_fevereiro\smartgrid_telemetria\slides novos\blue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292600"/>
            <a:ext cx="5903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D:\D\jobs_fevereiro\smartgrid_telemetria\slides novos\iluminacao publicac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874871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CaixaDeTexto 5"/>
          <p:cNvSpPr txBox="1">
            <a:spLocks noChangeArrowheads="1"/>
          </p:cNvSpPr>
          <p:nvPr/>
        </p:nvSpPr>
        <p:spPr bwMode="auto">
          <a:xfrm>
            <a:off x="4356100" y="4581525"/>
            <a:ext cx="41036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/>
              <a:t>Cada dispositivo coleta os dados de sua luminária e comunica-se por rádio com os demais, formando uma rede MESH.</a:t>
            </a:r>
          </a:p>
          <a:p>
            <a:pPr algn="just" eaLnBrk="1" hangingPunct="1"/>
            <a:r>
              <a:rPr lang="pt-BR" sz="1600"/>
              <a:t>Os dados são enviados para um Centralizador que irá enviar para internet.</a:t>
            </a:r>
            <a:endParaRPr lang="pt-BR" sz="1500"/>
          </a:p>
        </p:txBody>
      </p:sp>
      <p:pic>
        <p:nvPicPr>
          <p:cNvPr id="27655" name="Picture 2" descr="D:\D\jobs_fevereiro\smartgrid_telemetria\slides novos\rede-mesh-ilumin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484313"/>
            <a:ext cx="25923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CaixaDeTexto 5"/>
          <p:cNvSpPr txBox="1">
            <a:spLocks noChangeArrowheads="1"/>
          </p:cNvSpPr>
          <p:nvPr/>
        </p:nvSpPr>
        <p:spPr bwMode="auto">
          <a:xfrm>
            <a:off x="107950" y="4292600"/>
            <a:ext cx="26638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100" b="1"/>
              <a:t>Rede Coletiva</a:t>
            </a:r>
          </a:p>
        </p:txBody>
      </p:sp>
      <p:pic>
        <p:nvPicPr>
          <p:cNvPr id="27658" name="Picture 11" descr="D:\D\jobs_fevereiro\smartgrid_telemetria\rede comuni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8" y="5180013"/>
            <a:ext cx="111601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D:\D\jobs_fevereiro\smartgrid_telemetria\slides novos\tag rede indv.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23336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ixaDeTexto 3"/>
          <p:cNvSpPr txBox="1">
            <a:spLocks noChangeArrowheads="1"/>
          </p:cNvSpPr>
          <p:nvPr/>
        </p:nvSpPr>
        <p:spPr bwMode="auto">
          <a:xfrm>
            <a:off x="1115616" y="148680"/>
            <a:ext cx="7200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Equipamentos para Gestão de Circuitos de IP</a:t>
            </a:r>
            <a:endParaRPr lang="pt-BR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0625 L 0.34948 0.1007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47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044 L 0.45972 0.07963 " pathEditMode="relative" rAng="0" ptsTypes="AA">
                                      <p:cBhvr>
                                        <p:cTn id="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44878 -0.01041 " pathEditMode="relative" ptsTypes="AA">
                                      <p:cBhvr>
                                        <p:cTn id="10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51979 -0.07338 " pathEditMode="relative" ptsTypes="AA">
                                      <p:cBhvr>
                                        <p:cTn id="1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8.67362E-19 L 0.59063 -0.07361 " pathEditMode="relative" ptsTypes="AA">
                                      <p:cBhvr>
                                        <p:cTn id="14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2" descr="D:\D\jobs_fevereiro\smartgrid_telemetria\slides novos\blu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625975"/>
            <a:ext cx="61928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D:\D\jobs_fevereiro\smartgrid_telemetria\slides novos\iluminacao publicac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8748713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 descr="D:\D\jobs_fevereiro\smartgrid_telemetria\slides novos\wifi-cente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68413"/>
            <a:ext cx="1219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CaixaDeTexto 5"/>
          <p:cNvSpPr txBox="1">
            <a:spLocks noChangeArrowheads="1"/>
          </p:cNvSpPr>
          <p:nvPr/>
        </p:nvSpPr>
        <p:spPr bwMode="auto">
          <a:xfrm>
            <a:off x="1042988" y="4941888"/>
            <a:ext cx="42497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 dirty="0"/>
              <a:t>Todos os dados são enviados ao Centralizador capaz de monitorar até </a:t>
            </a:r>
            <a:r>
              <a:rPr lang="pt-BR" sz="1600" dirty="0" smtClean="0"/>
              <a:t>500 </a:t>
            </a:r>
            <a:r>
              <a:rPr lang="pt-BR" sz="1600" dirty="0"/>
              <a:t>luminárias ao mesmo tempo, os dados são enviados via internet para a central de controle.</a:t>
            </a:r>
            <a:endParaRPr lang="pt-BR" sz="1500" dirty="0"/>
          </a:p>
        </p:txBody>
      </p:sp>
      <p:sp>
        <p:nvSpPr>
          <p:cNvPr id="28679" name="CaixaDeTexto 5"/>
          <p:cNvSpPr txBox="1">
            <a:spLocks noChangeArrowheads="1"/>
          </p:cNvSpPr>
          <p:nvPr/>
        </p:nvSpPr>
        <p:spPr bwMode="auto">
          <a:xfrm>
            <a:off x="900113" y="4365625"/>
            <a:ext cx="26638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100" b="1"/>
              <a:t>Rede Coletiva</a:t>
            </a:r>
          </a:p>
        </p:txBody>
      </p:sp>
      <p:pic>
        <p:nvPicPr>
          <p:cNvPr id="28681" name="Picture 11" descr="D:\D\jobs_fevereiro\smartgrid_telemetria\ENERGIA ELETRICA\wifi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01891">
            <a:off x="6775450" y="4186238"/>
            <a:ext cx="1951038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1" descr="D:\D\jobs_fevereiro\smartgrid_telemetria\rede comunic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2366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ixaDeTexto 3"/>
          <p:cNvSpPr txBox="1">
            <a:spLocks noChangeArrowheads="1"/>
          </p:cNvSpPr>
          <p:nvPr/>
        </p:nvSpPr>
        <p:spPr bwMode="auto">
          <a:xfrm>
            <a:off x="1115616" y="148680"/>
            <a:ext cx="7200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Equipamentos para Gestão de Circuitos de IP</a:t>
            </a:r>
            <a:endParaRPr lang="pt-BR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448"/>
            <a:ext cx="3710495" cy="1265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95" y="3704870"/>
            <a:ext cx="5454842" cy="298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95" y="1246448"/>
            <a:ext cx="5454842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4871"/>
            <a:ext cx="3646563" cy="158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03540"/>
            <a:ext cx="3646564" cy="118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aixaDeTexto 3"/>
          <p:cNvSpPr txBox="1">
            <a:spLocks noChangeArrowheads="1"/>
          </p:cNvSpPr>
          <p:nvPr/>
        </p:nvSpPr>
        <p:spPr bwMode="auto">
          <a:xfrm>
            <a:off x="1115616" y="148680"/>
            <a:ext cx="7200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Equipamentos para Gestão de Circuitos de IP</a:t>
            </a:r>
            <a:endParaRPr lang="pt-BR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12" descr="D:\D\jobs_fevereiro\smartgrid_telemetria\slides novos\blu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905000"/>
            <a:ext cx="442753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CaixaDeTexto 5"/>
          <p:cNvSpPr txBox="1">
            <a:spLocks noChangeArrowheads="1"/>
          </p:cNvSpPr>
          <p:nvPr/>
        </p:nvSpPr>
        <p:spPr bwMode="auto">
          <a:xfrm>
            <a:off x="1403350" y="1484313"/>
            <a:ext cx="26638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t-BR" sz="2100" b="1"/>
              <a:t>Rede Individual</a:t>
            </a:r>
          </a:p>
        </p:txBody>
      </p:sp>
      <p:sp>
        <p:nvSpPr>
          <p:cNvPr id="6" name="Botão de ação: Início 5">
            <a:hlinkClick r:id="rId3" action="ppaction://hlinksldjump" highlightClick="1"/>
          </p:cNvPr>
          <p:cNvSpPr/>
          <p:nvPr/>
        </p:nvSpPr>
        <p:spPr>
          <a:xfrm>
            <a:off x="107950" y="6165850"/>
            <a:ext cx="576263" cy="5762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9702" name="Picture 7" descr="D:\D\jobs_fevereiro\smartgrid_telemetria\slides novos\iluminacao publicac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3644900"/>
            <a:ext cx="830738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D:\D\jobs_fevereiro\smartgrid_telemetria\slides novos\medidor iluminacao publi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924175"/>
            <a:ext cx="142875" cy="3444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D:\D\jobs_fevereiro\smartgrid_telemetria\slides novos\ilumination-public-wifi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644900"/>
            <a:ext cx="34290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D:\D\jobs_fevereiro\smartgrid_telemetria\slides novos\wifi-cente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24400"/>
            <a:ext cx="12192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CaixaDeTexto 5"/>
          <p:cNvSpPr txBox="1">
            <a:spLocks noChangeArrowheads="1"/>
          </p:cNvSpPr>
          <p:nvPr/>
        </p:nvSpPr>
        <p:spPr bwMode="auto">
          <a:xfrm>
            <a:off x="755650" y="2133600"/>
            <a:ext cx="3240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t-BR" sz="1600"/>
              <a:t>Um único equipamento monitora cerca de 50 postes e envia os dados coletados para internet.</a:t>
            </a:r>
            <a:endParaRPr lang="pt-BR" sz="1500"/>
          </a:p>
        </p:txBody>
      </p:sp>
      <p:pic>
        <p:nvPicPr>
          <p:cNvPr id="29708" name="Picture 11" descr="D:\D\jobs_fevereiro\smartgrid_telemetria\ENERGIA ELETRICA\wifi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17694">
            <a:off x="5089525" y="1471613"/>
            <a:ext cx="16097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1" descr="D:\D\jobs_fevereiro\smartgrid_telemetria\rede comunicati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12604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3"/>
          <p:cNvSpPr txBox="1">
            <a:spLocks noChangeArrowheads="1"/>
          </p:cNvSpPr>
          <p:nvPr/>
        </p:nvSpPr>
        <p:spPr bwMode="auto">
          <a:xfrm>
            <a:off x="1115616" y="148680"/>
            <a:ext cx="72004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2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Equipamentos para Gestão de Circuitos de IP</a:t>
            </a:r>
            <a:endParaRPr lang="pt-BR" sz="2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85185E-6 L -0.18108 0.34653 " pathEditMode="relative" ptsTypes="AA">
                                      <p:cBhvr>
                                        <p:cTn id="6" dur="2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597" y="1275630"/>
            <a:ext cx="3943044" cy="272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634"/>
            <a:ext cx="3731890" cy="140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890" y="4005065"/>
            <a:ext cx="5396458" cy="285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3731890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2044008" y="57150"/>
            <a:ext cx="5198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000" dirty="0" smtClean="0">
                <a:solidFill>
                  <a:schemeClr val="bg1"/>
                </a:solidFill>
              </a:rPr>
              <a:t>Software de Gestão da Iluminação Pública</a:t>
            </a:r>
            <a:endParaRPr lang="pt-BR" sz="2000" dirty="0">
              <a:solidFill>
                <a:schemeClr val="bg1"/>
              </a:solidFill>
            </a:endParaRPr>
          </a:p>
          <a:p>
            <a:pPr eaLnBrk="1" hangingPunct="1"/>
            <a:r>
              <a:rPr lang="pt-BR" sz="2000" dirty="0">
                <a:solidFill>
                  <a:schemeClr val="bg1"/>
                </a:solidFill>
              </a:rPr>
              <a:t>Com comunicação para </a:t>
            </a:r>
            <a:r>
              <a:rPr lang="pt-BR" sz="2000" dirty="0" smtClean="0">
                <a:solidFill>
                  <a:schemeClr val="bg1"/>
                </a:solidFill>
              </a:rPr>
              <a:t>Centro </a:t>
            </a:r>
            <a:r>
              <a:rPr lang="pt-BR" sz="2000" dirty="0">
                <a:solidFill>
                  <a:schemeClr val="bg1"/>
                </a:solidFill>
              </a:rPr>
              <a:t>de </a:t>
            </a:r>
            <a:r>
              <a:rPr lang="pt-BR" sz="2000" dirty="0" smtClean="0">
                <a:solidFill>
                  <a:schemeClr val="bg1"/>
                </a:solidFill>
              </a:rPr>
              <a:t>Controle</a:t>
            </a:r>
            <a:r>
              <a:rPr lang="pt-BR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79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 descr="D:\D\jobs_fevereiro\smartgrid_telemetria\cc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8660474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30874" y="116632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Gestão de Iluminação Pública</a:t>
            </a:r>
          </a:p>
        </p:txBody>
      </p:sp>
    </p:spTree>
    <p:extLst>
      <p:ext uri="{BB962C8B-B14F-4D97-AF65-F5344CB8AC3E}">
        <p14:creationId xmlns:p14="http://schemas.microsoft.com/office/powerpoint/2010/main" val="395352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D:\D\jobs_fevereiro\smartgrid_telemetria\slides novos\bluetex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0879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:\D\jobs_fevereiro\smartgrid_telemetria\cco_smart\cco _smartgr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16325"/>
            <a:ext cx="41767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 descr="D:\D\jobs_fevereiro\smartgrid_telemetria\slides novos\cida completa e rede mes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5" y="1628775"/>
            <a:ext cx="4281488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D:\D\jobs_fevereiro\smartgrid_telemetria\slides novos\wifi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84313"/>
            <a:ext cx="46355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CaixaDeTexto 5"/>
          <p:cNvSpPr txBox="1">
            <a:spLocks noChangeArrowheads="1"/>
          </p:cNvSpPr>
          <p:nvPr/>
        </p:nvSpPr>
        <p:spPr bwMode="auto">
          <a:xfrm>
            <a:off x="755650" y="2420938"/>
            <a:ext cx="280828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600" dirty="0"/>
              <a:t>O sistema passa a ser monitorado em tempo real, e gerando relatórios, estatísticas, alarmes, informações sobre o estado da rede e dos </a:t>
            </a:r>
            <a:r>
              <a:rPr lang="pt-BR" sz="1600" dirty="0" smtClean="0"/>
              <a:t>luminárias públicas.</a:t>
            </a:r>
            <a:endParaRPr lang="pt-BR" sz="1600" dirty="0"/>
          </a:p>
        </p:txBody>
      </p:sp>
      <p:sp>
        <p:nvSpPr>
          <p:cNvPr id="15" name="Botão de ação: Início 14">
            <a:hlinkClick r:id="rId6" action="ppaction://hlinksldjump" highlightClick="1"/>
          </p:cNvPr>
          <p:cNvSpPr/>
          <p:nvPr/>
        </p:nvSpPr>
        <p:spPr>
          <a:xfrm>
            <a:off x="107950" y="6165850"/>
            <a:ext cx="576263" cy="57626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5848" name="Picture 8" descr="D:\D\jobs_fevereiro\smartgrid_telemetria\slides novos\tela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31958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 descr="D:\D\jobs_fevereiro\smartgrid_telemetria\slides novos\tela0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81300"/>
            <a:ext cx="417512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 descr="D:\D\jobs_fevereiro\smartgrid_telemetria\slides novos\tela0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149725"/>
            <a:ext cx="40782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1" descr="D:\D\jobs_fevereiro\smartgrid_telemetria\slides novos\tela0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708275"/>
            <a:ext cx="4467225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CaixaDeTexto 4"/>
          <p:cNvSpPr txBox="1">
            <a:spLocks noChangeArrowheads="1"/>
          </p:cNvSpPr>
          <p:nvPr/>
        </p:nvSpPr>
        <p:spPr bwMode="auto">
          <a:xfrm>
            <a:off x="2044008" y="57150"/>
            <a:ext cx="51988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000" dirty="0" smtClean="0">
                <a:solidFill>
                  <a:schemeClr val="bg1"/>
                </a:solidFill>
              </a:rPr>
              <a:t>Gestão da Iluminação Pública</a:t>
            </a:r>
            <a:endParaRPr lang="pt-BR" sz="2000" dirty="0">
              <a:solidFill>
                <a:schemeClr val="bg1"/>
              </a:solidFill>
            </a:endParaRPr>
          </a:p>
          <a:p>
            <a:pPr eaLnBrk="1" hangingPunct="1"/>
            <a:r>
              <a:rPr lang="pt-BR" sz="2000" dirty="0">
                <a:solidFill>
                  <a:schemeClr val="bg1"/>
                </a:solidFill>
              </a:rPr>
              <a:t>Com comunicação para </a:t>
            </a:r>
            <a:r>
              <a:rPr lang="pt-BR" sz="2000" dirty="0" smtClean="0">
                <a:solidFill>
                  <a:schemeClr val="bg1"/>
                </a:solidFill>
              </a:rPr>
              <a:t>Centro </a:t>
            </a:r>
            <a:r>
              <a:rPr lang="pt-BR" sz="2000" dirty="0">
                <a:solidFill>
                  <a:schemeClr val="bg1"/>
                </a:solidFill>
              </a:rPr>
              <a:t>de </a:t>
            </a:r>
            <a:r>
              <a:rPr lang="pt-BR" sz="2000" dirty="0" smtClean="0">
                <a:solidFill>
                  <a:schemeClr val="bg1"/>
                </a:solidFill>
              </a:rPr>
              <a:t>Controle</a:t>
            </a:r>
            <a:r>
              <a:rPr lang="pt-BR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2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XA_ANDRE_BARBOS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949280"/>
            <a:ext cx="1030118" cy="7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907704" y="2322746"/>
            <a:ext cx="54681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Tecnologia de </a:t>
            </a:r>
          </a:p>
          <a:p>
            <a:pPr algn="r"/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Iluminação LED</a:t>
            </a:r>
            <a:endParaRPr lang="pt-B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3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43649752"/>
              </p:ext>
            </p:extLst>
          </p:nvPr>
        </p:nvGraphicFramePr>
        <p:xfrm>
          <a:off x="1897171" y="1158418"/>
          <a:ext cx="5778388" cy="5568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403648" y="116632"/>
            <a:ext cx="6284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Porque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Migrar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Para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Tecnologia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LE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</a:t>
            </a:r>
            <a:endParaRPr lang="pt-BR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8" descr="HEXA_ANDRE_BARBOSA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949280"/>
            <a:ext cx="1030118" cy="7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4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515462482"/>
              </p:ext>
            </p:extLst>
          </p:nvPr>
        </p:nvGraphicFramePr>
        <p:xfrm>
          <a:off x="1897171" y="1268760"/>
          <a:ext cx="5778388" cy="4737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251520" y="6021288"/>
            <a:ext cx="8892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latin typeface="Calibri" pitchFamily="34" charset="0"/>
                <a:cs typeface="Tahoma" pitchFamily="34" charset="0"/>
              </a:rPr>
              <a:t>Tecnologia , inovação e modernidade -  </a:t>
            </a:r>
            <a:r>
              <a:rPr lang="pt-BR" sz="1400" dirty="0">
                <a:latin typeface="Calibri" pitchFamily="34" charset="0"/>
                <a:cs typeface="Tahoma" pitchFamily="34" charset="0"/>
              </a:rPr>
              <a:t>Tecnologia “jovem”  e em pleno desenvolvimento  ao contrário do Vapor de Mercúrio (Já obsoleto) e do Sódio (Final de período de aplicação) com muita possibilidade de evolução e crescimento – Considerada mundialmente como a única tecnologia de iluminação implementável já em futuro próximo .</a:t>
            </a:r>
            <a:endParaRPr lang="pt-BR" sz="1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403648" y="116632"/>
            <a:ext cx="6284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Porque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Migrar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Para </a:t>
            </a:r>
            <a:r>
              <a:rPr lang="en-US" sz="32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Tecnologia</a:t>
            </a: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LE</a:t>
            </a: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</a:t>
            </a:r>
            <a:endParaRPr lang="pt-BR"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9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2" descr="DSC0006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196751"/>
            <a:ext cx="4208462" cy="227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CaixaDeTexto 3"/>
          <p:cNvSpPr txBox="1"/>
          <p:nvPr/>
        </p:nvSpPr>
        <p:spPr>
          <a:xfrm>
            <a:off x="225033" y="3143248"/>
            <a:ext cx="4275529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Luminária Hexa – Campo Grande – Mato Grosso do Sul </a:t>
            </a:r>
          </a:p>
        </p:txBody>
      </p:sp>
      <p:pic>
        <p:nvPicPr>
          <p:cNvPr id="5" name="Imagem 23" descr="DSCF058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96751"/>
            <a:ext cx="4357687" cy="5327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CaixaDeTexto 5"/>
          <p:cNvSpPr txBox="1"/>
          <p:nvPr/>
        </p:nvSpPr>
        <p:spPr>
          <a:xfrm>
            <a:off x="4572000" y="6215063"/>
            <a:ext cx="4562467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Luminária Hexa – Campos dos </a:t>
            </a:r>
            <a:r>
              <a:rPr lang="pt-BR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Goytacazes</a:t>
            </a: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 Rio de Janeiro</a:t>
            </a:r>
          </a:p>
        </p:txBody>
      </p:sp>
      <p:pic>
        <p:nvPicPr>
          <p:cNvPr id="7" name="Imagem 6" descr="S730027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3789040"/>
            <a:ext cx="4168775" cy="271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CaixaDeTexto 7"/>
          <p:cNvSpPr txBox="1"/>
          <p:nvPr/>
        </p:nvSpPr>
        <p:spPr>
          <a:xfrm>
            <a:off x="214313" y="6215063"/>
            <a:ext cx="3794629" cy="2769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Luminária Hexa – Rio de Janeiro – Rio de Janeiro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43608" y="116632"/>
            <a:ext cx="7353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Aplicação de LED na Iluminação Pública</a:t>
            </a:r>
            <a:endParaRPr lang="pt-BR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XA_ANDRE_BARBOS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5949280"/>
            <a:ext cx="1030118" cy="7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664048" y="2322746"/>
            <a:ext cx="57118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Parceria</a:t>
            </a:r>
          </a:p>
          <a:p>
            <a:pPr algn="r"/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Público-Privada</a:t>
            </a:r>
            <a:endParaRPr lang="pt-B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90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Processo Básico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457200" y="2492896"/>
          <a:ext cx="83632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8" descr="HEXA_ANDRE_BARBOS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16959" r="8452" b="15656"/>
          <a:stretch>
            <a:fillRect/>
          </a:stretch>
        </p:blipFill>
        <p:spPr bwMode="auto">
          <a:xfrm>
            <a:off x="35496" y="6093296"/>
            <a:ext cx="1030118" cy="7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18864" y="12576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+mj-cs"/>
              </a:rPr>
              <a:t>Abrangência</a:t>
            </a: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2572982899"/>
              </p:ext>
            </p:extLst>
          </p:nvPr>
        </p:nvGraphicFramePr>
        <p:xfrm>
          <a:off x="251520" y="1124744"/>
          <a:ext cx="8568952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ítulo 1"/>
          <p:cNvSpPr txBox="1">
            <a:spLocks/>
          </p:cNvSpPr>
          <p:nvPr/>
        </p:nvSpPr>
        <p:spPr bwMode="auto">
          <a:xfrm>
            <a:off x="396552" y="5805264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2800" dirty="0">
                <a:latin typeface="Calisto MT" pitchFamily="18" charset="0"/>
              </a:rPr>
              <a:t>Gestão de rede de iluminação do município</a:t>
            </a:r>
          </a:p>
        </p:txBody>
      </p:sp>
    </p:spTree>
    <p:extLst>
      <p:ext uri="{BB962C8B-B14F-4D97-AF65-F5344CB8AC3E}">
        <p14:creationId xmlns:p14="http://schemas.microsoft.com/office/powerpoint/2010/main" val="38840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4400" dirty="0" smtClean="0"/>
              <a:t>Formatação do Consórcio e SPE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1547664" y="2693144"/>
          <a:ext cx="6192688" cy="383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8" descr="HEXA_ANDRE_BARBOS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9" t="16959" r="8452" b="15656"/>
          <a:stretch>
            <a:fillRect/>
          </a:stretch>
        </p:blipFill>
        <p:spPr bwMode="auto">
          <a:xfrm>
            <a:off x="35496" y="6093296"/>
            <a:ext cx="1030118" cy="76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/>
        </p:nvGraphicFramePr>
        <p:xfrm>
          <a:off x="107504" y="1196752"/>
          <a:ext cx="9036496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/>
          <p:cNvGraphicFramePr/>
          <p:nvPr/>
        </p:nvGraphicFramePr>
        <p:xfrm>
          <a:off x="0" y="3068960"/>
          <a:ext cx="9036496" cy="194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" name="Diagrama 3"/>
          <p:cNvGraphicFramePr/>
          <p:nvPr/>
        </p:nvGraphicFramePr>
        <p:xfrm>
          <a:off x="3508" y="5010930"/>
          <a:ext cx="9036496" cy="2306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73682" y="1196752"/>
            <a:ext cx="9070318" cy="397800"/>
            <a:chOff x="0" y="10299"/>
            <a:chExt cx="6096000" cy="397800"/>
          </a:xfrm>
          <a:scene3d>
            <a:camera prst="orthographicFront"/>
            <a:lightRig rig="flat" dir="t"/>
          </a:scene3d>
        </p:grpSpPr>
        <p:sp>
          <p:nvSpPr>
            <p:cNvPr id="7" name="Retângulo de cantos arredondados 6"/>
            <p:cNvSpPr/>
            <p:nvPr/>
          </p:nvSpPr>
          <p:spPr>
            <a:xfrm>
              <a:off x="0" y="10299"/>
              <a:ext cx="6096000" cy="3978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tângulo 7"/>
            <p:cNvSpPr/>
            <p:nvPr/>
          </p:nvSpPr>
          <p:spPr>
            <a:xfrm>
              <a:off x="19419" y="29718"/>
              <a:ext cx="6057162" cy="3589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700" dirty="0"/>
                <a:t>Fase 1: Preparação</a:t>
              </a: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6058" y="3129565"/>
            <a:ext cx="9087941" cy="397800"/>
            <a:chOff x="0" y="10299"/>
            <a:chExt cx="6096000" cy="397800"/>
          </a:xfrm>
          <a:scene3d>
            <a:camera prst="orthographicFront"/>
            <a:lightRig rig="flat" dir="t"/>
          </a:scene3d>
        </p:grpSpPr>
        <p:sp>
          <p:nvSpPr>
            <p:cNvPr id="10" name="Retângulo de cantos arredondados 9"/>
            <p:cNvSpPr/>
            <p:nvPr/>
          </p:nvSpPr>
          <p:spPr>
            <a:xfrm>
              <a:off x="0" y="10299"/>
              <a:ext cx="6096000" cy="3978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tângulo 10"/>
            <p:cNvSpPr/>
            <p:nvPr/>
          </p:nvSpPr>
          <p:spPr>
            <a:xfrm>
              <a:off x="19419" y="29718"/>
              <a:ext cx="6057162" cy="3589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700" dirty="0"/>
                <a:t>Fase 2: Implantação</a:t>
              </a: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6058" y="5229200"/>
            <a:ext cx="9087941" cy="397800"/>
            <a:chOff x="0" y="10299"/>
            <a:chExt cx="6096000" cy="397800"/>
          </a:xfrm>
          <a:scene3d>
            <a:camera prst="orthographicFront"/>
            <a:lightRig rig="flat" dir="t"/>
          </a:scene3d>
        </p:grpSpPr>
        <p:sp>
          <p:nvSpPr>
            <p:cNvPr id="13" name="Retângulo de cantos arredondados 12"/>
            <p:cNvSpPr/>
            <p:nvPr/>
          </p:nvSpPr>
          <p:spPr>
            <a:xfrm>
              <a:off x="0" y="10299"/>
              <a:ext cx="6096000" cy="39780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19419" y="29718"/>
              <a:ext cx="6057162" cy="35896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4770" tIns="64770" rIns="64770" bIns="64770" spcCol="1270" anchor="ctr"/>
            <a:lstStyle/>
            <a:p>
              <a:pPr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1700" dirty="0"/>
                <a:t>Fase 3: Consolidação</a:t>
              </a:r>
            </a:p>
          </p:txBody>
        </p:sp>
      </p:grpSp>
      <p:sp>
        <p:nvSpPr>
          <p:cNvPr id="14344" name="Título 1"/>
          <p:cNvSpPr txBox="1">
            <a:spLocks/>
          </p:cNvSpPr>
          <p:nvPr/>
        </p:nvSpPr>
        <p:spPr bwMode="auto">
          <a:xfrm>
            <a:off x="519113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4600">
                <a:solidFill>
                  <a:schemeClr val="bg1"/>
                </a:solidFill>
                <a:latin typeface="Calisto MT" pitchFamily="18" charset="0"/>
              </a:rPr>
              <a:t>Fluxo Básico de Implantação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27757" y="2492896"/>
            <a:ext cx="71481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pt-BR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Nova Resolução</a:t>
            </a:r>
          </a:p>
          <a:p>
            <a:pPr algn="r"/>
            <a:r>
              <a:rPr lang="pt-BR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sobre Iluminação Pública</a:t>
            </a:r>
            <a:endParaRPr lang="pt-BR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Imagem 3" descr="logomarca eletrocontr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445224"/>
            <a:ext cx="1339702" cy="1008112"/>
          </a:xfrm>
          <a:prstGeom prst="rect">
            <a:avLst/>
          </a:prstGeom>
        </p:spPr>
      </p:pic>
      <p:pic>
        <p:nvPicPr>
          <p:cNvPr id="7" name="Imagem 6" descr="logomarca hex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941" y="0"/>
            <a:ext cx="1412059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1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ram group"/>
          <p:cNvGrpSpPr/>
          <p:nvPr/>
        </p:nvGrpSpPr>
        <p:grpSpPr>
          <a:xfrm>
            <a:off x="3290354" y="4841396"/>
            <a:ext cx="1310630" cy="1506471"/>
            <a:chOff x="1312545" y="71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22" name="Grupo 21"/>
            <p:cNvGrpSpPr/>
            <p:nvPr/>
          </p:nvGrpSpPr>
          <p:grpSpPr>
            <a:xfrm>
              <a:off x="1312545" y="71"/>
              <a:ext cx="1310630" cy="1506471"/>
              <a:chOff x="1312545" y="71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23" name="Hexágono 22"/>
              <p:cNvSpPr/>
              <p:nvPr/>
            </p:nvSpPr>
            <p:spPr>
              <a:xfrm rot="5400000">
                <a:off x="1214624" y="9799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Hexágono 4"/>
              <p:cNvSpPr/>
              <p:nvPr/>
            </p:nvSpPr>
            <p:spPr>
              <a:xfrm>
                <a:off x="1516784" y="234830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600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600"/>
              </a:p>
            </p:txBody>
          </p:sp>
        </p:grpSp>
      </p:grpSp>
      <p:grpSp>
        <p:nvGrpSpPr>
          <p:cNvPr id="25" name="Diagram group"/>
          <p:cNvGrpSpPr/>
          <p:nvPr/>
        </p:nvGrpSpPr>
        <p:grpSpPr>
          <a:xfrm>
            <a:off x="4065793" y="3563584"/>
            <a:ext cx="1310630" cy="1506471"/>
            <a:chOff x="2728025" y="71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26" name="Grupo 25"/>
            <p:cNvGrpSpPr/>
            <p:nvPr/>
          </p:nvGrpSpPr>
          <p:grpSpPr>
            <a:xfrm>
              <a:off x="2728025" y="71"/>
              <a:ext cx="1310630" cy="1506471"/>
              <a:chOff x="2728025" y="71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27" name="Hexágono 26"/>
              <p:cNvSpPr/>
              <p:nvPr/>
            </p:nvSpPr>
            <p:spPr>
              <a:xfrm rot="5400000">
                <a:off x="2630104" y="9799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Hexágono 4"/>
              <p:cNvSpPr/>
              <p:nvPr/>
            </p:nvSpPr>
            <p:spPr>
              <a:xfrm>
                <a:off x="2932264" y="234830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390" tIns="72390" rIns="72390" bIns="72390" spcCol="1270" anchor="ctr"/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1900"/>
              </a:p>
            </p:txBody>
          </p:sp>
        </p:grpSp>
      </p:grpSp>
      <p:grpSp>
        <p:nvGrpSpPr>
          <p:cNvPr id="29" name="Diagram group"/>
          <p:cNvGrpSpPr/>
          <p:nvPr/>
        </p:nvGrpSpPr>
        <p:grpSpPr>
          <a:xfrm>
            <a:off x="4776064" y="4835298"/>
            <a:ext cx="1310630" cy="1506471"/>
            <a:chOff x="2728025" y="2557456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30" name="Grupo 29"/>
            <p:cNvGrpSpPr/>
            <p:nvPr/>
          </p:nvGrpSpPr>
          <p:grpSpPr>
            <a:xfrm>
              <a:off x="2728025" y="2557456"/>
              <a:ext cx="1310630" cy="1506471"/>
              <a:chOff x="2728025" y="2557456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1" name="Hexágono 30"/>
              <p:cNvSpPr/>
              <p:nvPr/>
            </p:nvSpPr>
            <p:spPr>
              <a:xfrm rot="5400000">
                <a:off x="2630104" y="2655377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6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Hexágono 4"/>
              <p:cNvSpPr/>
              <p:nvPr/>
            </p:nvSpPr>
            <p:spPr>
              <a:xfrm>
                <a:off x="2932264" y="2792215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390" tIns="72390" rIns="72390" bIns="72390" spcCol="1270" anchor="ctr"/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1900"/>
              </a:p>
            </p:txBody>
          </p:sp>
        </p:grpSp>
      </p:grpSp>
      <p:grpSp>
        <p:nvGrpSpPr>
          <p:cNvPr id="33" name="Diagram group"/>
          <p:cNvGrpSpPr/>
          <p:nvPr/>
        </p:nvGrpSpPr>
        <p:grpSpPr>
          <a:xfrm>
            <a:off x="4749504" y="2291872"/>
            <a:ext cx="1310630" cy="1506471"/>
            <a:chOff x="3433054" y="1278763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34" name="Grupo 33"/>
            <p:cNvGrpSpPr/>
            <p:nvPr/>
          </p:nvGrpSpPr>
          <p:grpSpPr>
            <a:xfrm>
              <a:off x="3433054" y="1278763"/>
              <a:ext cx="1310630" cy="1506471"/>
              <a:chOff x="3433054" y="1278763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5" name="Hexágono 34"/>
              <p:cNvSpPr/>
              <p:nvPr/>
            </p:nvSpPr>
            <p:spPr>
              <a:xfrm rot="5400000">
                <a:off x="3335133" y="1376684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5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Hexágono 4"/>
              <p:cNvSpPr/>
              <p:nvPr/>
            </p:nvSpPr>
            <p:spPr>
              <a:xfrm>
                <a:off x="3637293" y="1513522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0" tIns="0" rIns="0" bIns="0" spcCol="1270" anchor="ctr"/>
              <a:lstStyle/>
              <a:p>
                <a:pPr algn="ctr" defTabSz="1600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600"/>
              </a:p>
            </p:txBody>
          </p:sp>
        </p:grpSp>
      </p:grpSp>
      <p:grpSp>
        <p:nvGrpSpPr>
          <p:cNvPr id="37" name="Diagram group"/>
          <p:cNvGrpSpPr/>
          <p:nvPr/>
        </p:nvGrpSpPr>
        <p:grpSpPr>
          <a:xfrm>
            <a:off x="3347145" y="2291874"/>
            <a:ext cx="1310630" cy="1506471"/>
            <a:chOff x="2017573" y="1278763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38" name="Grupo 37"/>
            <p:cNvGrpSpPr/>
            <p:nvPr/>
          </p:nvGrpSpPr>
          <p:grpSpPr>
            <a:xfrm>
              <a:off x="2017573" y="1278763"/>
              <a:ext cx="1310630" cy="1506471"/>
              <a:chOff x="2017573" y="1278763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9" name="Hexágono 38"/>
              <p:cNvSpPr/>
              <p:nvPr/>
            </p:nvSpPr>
            <p:spPr>
              <a:xfrm rot="5400000">
                <a:off x="1919652" y="1376684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Hexágono 4"/>
              <p:cNvSpPr/>
              <p:nvPr/>
            </p:nvSpPr>
            <p:spPr>
              <a:xfrm>
                <a:off x="2221812" y="1513522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390" tIns="72390" rIns="72390" bIns="72390" spcCol="1270" anchor="ctr"/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1900"/>
              </a:p>
            </p:txBody>
          </p:sp>
        </p:grpSp>
      </p:grpSp>
      <p:grpSp>
        <p:nvGrpSpPr>
          <p:cNvPr id="41" name="Diagram group"/>
          <p:cNvGrpSpPr/>
          <p:nvPr/>
        </p:nvGrpSpPr>
        <p:grpSpPr>
          <a:xfrm>
            <a:off x="5472323" y="3563586"/>
            <a:ext cx="1310630" cy="1506471"/>
            <a:chOff x="2728025" y="2557456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42" name="Grupo 41"/>
            <p:cNvGrpSpPr/>
            <p:nvPr/>
          </p:nvGrpSpPr>
          <p:grpSpPr>
            <a:xfrm>
              <a:off x="2728025" y="2557456"/>
              <a:ext cx="1310630" cy="1506471"/>
              <a:chOff x="2728025" y="2557456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43" name="Hexágono 42"/>
              <p:cNvSpPr/>
              <p:nvPr/>
            </p:nvSpPr>
            <p:spPr>
              <a:xfrm rot="5400000">
                <a:off x="2630104" y="2655377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5">
                  <a:hueOff val="-7947101"/>
                  <a:satOff val="31849"/>
                  <a:lumOff val="6902"/>
                  <a:alphaOff val="0"/>
                </a:schemeClr>
              </a:fillRef>
              <a:effectRef idx="2">
                <a:schemeClr val="accent5">
                  <a:hueOff val="-7947101"/>
                  <a:satOff val="31849"/>
                  <a:lumOff val="6902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Hexágono 4"/>
              <p:cNvSpPr/>
              <p:nvPr/>
            </p:nvSpPr>
            <p:spPr>
              <a:xfrm>
                <a:off x="2932264" y="2792215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lIns="72390" tIns="72390" rIns="72390" bIns="72390" spcCol="1270" anchor="ctr"/>
              <a:lstStyle/>
              <a:p>
                <a:pPr algn="ctr" defTabSz="8445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1900"/>
              </a:p>
            </p:txBody>
          </p:sp>
        </p:grpSp>
      </p:grpSp>
      <p:grpSp>
        <p:nvGrpSpPr>
          <p:cNvPr id="45" name="Diagram group"/>
          <p:cNvGrpSpPr/>
          <p:nvPr/>
        </p:nvGrpSpPr>
        <p:grpSpPr>
          <a:xfrm>
            <a:off x="2618780" y="3548836"/>
            <a:ext cx="1310630" cy="1506471"/>
            <a:chOff x="1312545" y="71"/>
            <a:chExt cx="1310630" cy="1506471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grpSp>
          <p:nvGrpSpPr>
            <p:cNvPr id="46" name="Grupo 45"/>
            <p:cNvGrpSpPr/>
            <p:nvPr/>
          </p:nvGrpSpPr>
          <p:grpSpPr>
            <a:xfrm>
              <a:off x="1312545" y="71"/>
              <a:ext cx="1310630" cy="1506471"/>
              <a:chOff x="1312545" y="71"/>
              <a:chExt cx="1310630" cy="1506471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47" name="Hexágono 46"/>
              <p:cNvSpPr/>
              <p:nvPr/>
            </p:nvSpPr>
            <p:spPr>
              <a:xfrm rot="5400000">
                <a:off x="1214624" y="97992"/>
                <a:ext cx="1506471" cy="1310630"/>
              </a:xfrm>
              <a:prstGeom prst="hexagon">
                <a:avLst>
                  <a:gd name="adj" fmla="val 25000"/>
                  <a:gd name="vf" fmla="val 115470"/>
                </a:avLst>
              </a:prstGeom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hemeClr val="accent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Hexágono 4"/>
              <p:cNvSpPr/>
              <p:nvPr/>
            </p:nvSpPr>
            <p:spPr>
              <a:xfrm>
                <a:off x="1516784" y="234830"/>
                <a:ext cx="902150" cy="103695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0" tIns="0" rIns="0" bIns="0" spcCol="1270" anchor="ctr"/>
              <a:lstStyle/>
              <a:p>
                <a:pPr algn="ctr" defTabSz="16002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pt-BR" sz="3600"/>
              </a:p>
            </p:txBody>
          </p:sp>
        </p:grpSp>
      </p:grpSp>
      <p:sp>
        <p:nvSpPr>
          <p:cNvPr id="15369" name="CaixaDeTexto 1"/>
          <p:cNvSpPr txBox="1">
            <a:spLocks noChangeArrowheads="1"/>
          </p:cNvSpPr>
          <p:nvPr/>
        </p:nvSpPr>
        <p:spPr bwMode="auto">
          <a:xfrm>
            <a:off x="4065588" y="3995738"/>
            <a:ext cx="1311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600" b="1">
                <a:solidFill>
                  <a:schemeClr val="bg1"/>
                </a:solidFill>
              </a:rPr>
              <a:t>ADM MUNICÍPIO</a:t>
            </a:r>
          </a:p>
        </p:txBody>
      </p:sp>
      <p:sp>
        <p:nvSpPr>
          <p:cNvPr id="15370" name="CaixaDeTexto 48"/>
          <p:cNvSpPr txBox="1">
            <a:spLocks noChangeArrowheads="1"/>
          </p:cNvSpPr>
          <p:nvPr/>
        </p:nvSpPr>
        <p:spPr bwMode="auto">
          <a:xfrm>
            <a:off x="3333750" y="2598738"/>
            <a:ext cx="13096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200" b="1">
                <a:solidFill>
                  <a:schemeClr val="bg1"/>
                </a:solidFill>
              </a:rPr>
              <a:t>CIP Contribuição de Iluminação Pública</a:t>
            </a:r>
          </a:p>
        </p:txBody>
      </p:sp>
      <p:sp>
        <p:nvSpPr>
          <p:cNvPr id="15371" name="CaixaDeTexto 49"/>
          <p:cNvSpPr txBox="1">
            <a:spLocks noChangeArrowheads="1"/>
          </p:cNvSpPr>
          <p:nvPr/>
        </p:nvSpPr>
        <p:spPr bwMode="auto">
          <a:xfrm>
            <a:off x="4735513" y="2565400"/>
            <a:ext cx="13096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400" b="1">
                <a:solidFill>
                  <a:schemeClr val="bg1"/>
                </a:solidFill>
              </a:rPr>
              <a:t>Redução de Consumo mínima de 55%</a:t>
            </a:r>
          </a:p>
        </p:txBody>
      </p:sp>
      <p:sp>
        <p:nvSpPr>
          <p:cNvPr id="15372" name="CaixaDeTexto 50"/>
          <p:cNvSpPr txBox="1">
            <a:spLocks noChangeArrowheads="1"/>
          </p:cNvSpPr>
          <p:nvPr/>
        </p:nvSpPr>
        <p:spPr bwMode="auto">
          <a:xfrm>
            <a:off x="5421313" y="3933825"/>
            <a:ext cx="14097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400" b="1"/>
              <a:t>Redução de Investimentos Futuros</a:t>
            </a:r>
          </a:p>
        </p:txBody>
      </p:sp>
      <p:sp>
        <p:nvSpPr>
          <p:cNvPr id="15373" name="CaixaDeTexto 51"/>
          <p:cNvSpPr txBox="1">
            <a:spLocks noChangeArrowheads="1"/>
          </p:cNvSpPr>
          <p:nvPr/>
        </p:nvSpPr>
        <p:spPr bwMode="auto">
          <a:xfrm>
            <a:off x="3286125" y="5259388"/>
            <a:ext cx="1311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600" b="1">
                <a:solidFill>
                  <a:schemeClr val="bg1"/>
                </a:solidFill>
              </a:rPr>
              <a:t>Créditos de Carbono</a:t>
            </a:r>
          </a:p>
        </p:txBody>
      </p:sp>
      <p:sp>
        <p:nvSpPr>
          <p:cNvPr id="15374" name="CaixaDeTexto 52"/>
          <p:cNvSpPr txBox="1">
            <a:spLocks noChangeArrowheads="1"/>
          </p:cNvSpPr>
          <p:nvPr/>
        </p:nvSpPr>
        <p:spPr bwMode="auto">
          <a:xfrm>
            <a:off x="4776788" y="5210175"/>
            <a:ext cx="13096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400" b="1">
                <a:solidFill>
                  <a:schemeClr val="bg1"/>
                </a:solidFill>
              </a:rPr>
              <a:t>Redução de Custos de Manutenção</a:t>
            </a:r>
          </a:p>
        </p:txBody>
      </p:sp>
      <p:sp>
        <p:nvSpPr>
          <p:cNvPr id="15375" name="CaixaDeTexto 53"/>
          <p:cNvSpPr txBox="1">
            <a:spLocks noChangeArrowheads="1"/>
          </p:cNvSpPr>
          <p:nvPr/>
        </p:nvSpPr>
        <p:spPr bwMode="auto">
          <a:xfrm>
            <a:off x="2566988" y="3900488"/>
            <a:ext cx="1416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sz="1400" b="1"/>
              <a:t>Redução de Custos de Administração</a:t>
            </a:r>
          </a:p>
        </p:txBody>
      </p:sp>
      <p:sp>
        <p:nvSpPr>
          <p:cNvPr id="153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Custeio do Projeto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ítulo 1"/>
          <p:cNvSpPr txBox="1">
            <a:spLocks/>
          </p:cNvSpPr>
          <p:nvPr/>
        </p:nvSpPr>
        <p:spPr bwMode="auto">
          <a:xfrm>
            <a:off x="519113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4600" dirty="0" smtClean="0">
                <a:solidFill>
                  <a:schemeClr val="bg1"/>
                </a:solidFill>
                <a:latin typeface="Calisto MT" pitchFamily="18" charset="0"/>
              </a:rPr>
              <a:t>Mudança de Conceito</a:t>
            </a:r>
            <a:endParaRPr lang="pt-BR" sz="4600" dirty="0">
              <a:solidFill>
                <a:schemeClr val="bg1"/>
              </a:solidFill>
              <a:latin typeface="Calisto MT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871712634"/>
              </p:ext>
            </p:extLst>
          </p:nvPr>
        </p:nvGraphicFramePr>
        <p:xfrm>
          <a:off x="375097" y="1268760"/>
          <a:ext cx="8445375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4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ítulo 1"/>
          <p:cNvSpPr txBox="1">
            <a:spLocks/>
          </p:cNvSpPr>
          <p:nvPr/>
        </p:nvSpPr>
        <p:spPr bwMode="auto">
          <a:xfrm>
            <a:off x="519113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4600" dirty="0" smtClean="0">
                <a:solidFill>
                  <a:schemeClr val="bg1"/>
                </a:solidFill>
                <a:latin typeface="Calisto MT" pitchFamily="18" charset="0"/>
              </a:rPr>
              <a:t>Garantias</a:t>
            </a:r>
            <a:endParaRPr lang="pt-BR" sz="4600" dirty="0">
              <a:solidFill>
                <a:schemeClr val="bg1"/>
              </a:solidFill>
              <a:latin typeface="Calisto MT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30" y="3284984"/>
            <a:ext cx="2736358" cy="232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rredondar Retângulo em um Canto Diagonal 10"/>
          <p:cNvSpPr/>
          <p:nvPr/>
        </p:nvSpPr>
        <p:spPr>
          <a:xfrm>
            <a:off x="519113" y="1597442"/>
            <a:ext cx="2543175" cy="1471518"/>
          </a:xfrm>
          <a:prstGeom prst="round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Garantias agregáveis ao processo de financiamento de bens e serviços</a:t>
            </a:r>
            <a:endParaRPr lang="pt-BR" dirty="0"/>
          </a:p>
        </p:txBody>
      </p:sp>
      <p:graphicFrame>
        <p:nvGraphicFramePr>
          <p:cNvPr id="12" name="Diagrama 11"/>
          <p:cNvGraphicFramePr/>
          <p:nvPr/>
        </p:nvGraphicFramePr>
        <p:xfrm>
          <a:off x="3996185" y="1771848"/>
          <a:ext cx="4752528" cy="3558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840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Título 1"/>
          <p:cNvSpPr txBox="1">
            <a:spLocks/>
          </p:cNvSpPr>
          <p:nvPr/>
        </p:nvSpPr>
        <p:spPr bwMode="auto">
          <a:xfrm>
            <a:off x="519113" y="44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4000" dirty="0" smtClean="0">
                <a:solidFill>
                  <a:schemeClr val="bg1"/>
                </a:solidFill>
                <a:latin typeface="Calisto MT" pitchFamily="18" charset="0"/>
              </a:rPr>
              <a:t>Detalhes do Projeto Executivo</a:t>
            </a:r>
            <a:endParaRPr lang="pt-BR" sz="4000" dirty="0">
              <a:solidFill>
                <a:schemeClr val="bg1"/>
              </a:solidFill>
              <a:latin typeface="Calisto MT" pitchFamily="18" charset="0"/>
            </a:endParaRPr>
          </a:p>
        </p:txBody>
      </p:sp>
      <p:graphicFrame>
        <p:nvGraphicFramePr>
          <p:cNvPr id="16" name="Diagrama 15"/>
          <p:cNvGraphicFramePr/>
          <p:nvPr/>
        </p:nvGraphicFramePr>
        <p:xfrm>
          <a:off x="1524000" y="980728"/>
          <a:ext cx="650438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409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518864" y="116632"/>
            <a:ext cx="8229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pt-BR" sz="4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Obrigado</a:t>
            </a:r>
            <a:endParaRPr lang="pt-BR" sz="4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97709091"/>
              </p:ext>
            </p:extLst>
          </p:nvPr>
        </p:nvGraphicFramePr>
        <p:xfrm>
          <a:off x="59507" y="620688"/>
          <a:ext cx="8964488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tângulo 8"/>
          <p:cNvSpPr/>
          <p:nvPr/>
        </p:nvSpPr>
        <p:spPr>
          <a:xfrm>
            <a:off x="6300192" y="4184651"/>
            <a:ext cx="2689346" cy="1494081"/>
          </a:xfrm>
          <a:prstGeom prst="rect">
            <a:avLst/>
          </a:pr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Imagem 13" descr="logomarca eletrocontro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7041" y="4184651"/>
            <a:ext cx="1806301" cy="1359223"/>
          </a:xfrm>
          <a:prstGeom prst="rect">
            <a:avLst/>
          </a:prstGeom>
        </p:spPr>
      </p:pic>
      <p:pic>
        <p:nvPicPr>
          <p:cNvPr id="15" name="Imagem 14" descr="logomarca hex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696" y="2060848"/>
            <a:ext cx="1835134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20680" cy="435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907704" y="2780928"/>
            <a:ext cx="5257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>
                <a:latin typeface="+mn-lt"/>
              </a:rPr>
              <a:t>Art. 218. </a:t>
            </a:r>
            <a:r>
              <a:rPr lang="pt-BR" sz="2000" dirty="0">
                <a:latin typeface="+mn-lt"/>
              </a:rPr>
              <a:t>Nos casos onde o sistema de iluminação pública estiver registrado como Ativo Imobilizado em Serviço – AIS da distribuidora, esta deve transferir os respectivos ativos à pessoa jurídica de direito público competente no prazo máximo de 24 (vinte e quatro) meses, contados da data da publicação desta Resolução</a:t>
            </a:r>
            <a:r>
              <a:rPr lang="pt-BR" sz="2000" dirty="0" smtClean="0">
                <a:latin typeface="+mn-lt"/>
              </a:rPr>
              <a:t>.</a:t>
            </a:r>
            <a:endParaRPr lang="pt-BR" sz="2000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9776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Nova Legislação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619672" y="1340768"/>
            <a:ext cx="5947860" cy="472320"/>
            <a:chOff x="424847" y="24432"/>
            <a:chExt cx="5947860" cy="472320"/>
          </a:xfrm>
          <a:solidFill>
            <a:srgbClr val="FFC000"/>
          </a:solidFill>
        </p:grpSpPr>
        <p:sp>
          <p:nvSpPr>
            <p:cNvPr id="9" name="Retângulo de cantos arredondados 8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tângulo 9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>
                  <a:solidFill>
                    <a:schemeClr val="tx1"/>
                  </a:solidFill>
                </a:rPr>
                <a:t>Resolução ANEEL 414/2010</a:t>
              </a:r>
              <a:endParaRPr lang="pt-BR" sz="24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598070" y="6073160"/>
            <a:ext cx="5947860" cy="472320"/>
            <a:chOff x="424847" y="24432"/>
            <a:chExt cx="5947860" cy="472320"/>
          </a:xfrm>
          <a:solidFill>
            <a:srgbClr val="C00000"/>
          </a:solidFill>
        </p:grpSpPr>
        <p:sp>
          <p:nvSpPr>
            <p:cNvPr id="12" name="Retângulo de cantos arredondados 11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kern="1200" dirty="0" smtClean="0">
                  <a:solidFill>
                    <a:schemeClr val="bg1"/>
                  </a:solidFill>
                </a:rPr>
                <a:t>Prazo para transferência </a:t>
              </a:r>
              <a:r>
                <a:rPr lang="pt-BR" sz="2000" dirty="0">
                  <a:solidFill>
                    <a:schemeClr val="bg1"/>
                  </a:solidFill>
                </a:rPr>
                <a:t>t</a:t>
              </a:r>
              <a:r>
                <a:rPr lang="pt-BR" sz="2000" kern="1200" dirty="0" smtClean="0">
                  <a:solidFill>
                    <a:schemeClr val="bg1"/>
                  </a:solidFill>
                </a:rPr>
                <a:t>otal: 09/09/2012</a:t>
              </a:r>
              <a:endParaRPr lang="pt-BR" sz="20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1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804838" y="2322746"/>
            <a:ext cx="6571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Gestão de </a:t>
            </a:r>
          </a:p>
          <a:p>
            <a:pPr algn="r"/>
            <a:r>
              <a:rPr lang="pt-BR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Iluminação Pública</a:t>
            </a:r>
            <a:endParaRPr lang="pt-B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Imagem 3" descr="logomarca eletrocontro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41" y="5661248"/>
            <a:ext cx="1339702" cy="1008112"/>
          </a:xfrm>
          <a:prstGeom prst="rect">
            <a:avLst/>
          </a:prstGeom>
        </p:spPr>
      </p:pic>
      <p:pic>
        <p:nvPicPr>
          <p:cNvPr id="7" name="Imagem 6" descr="logomarca hex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941" y="0"/>
            <a:ext cx="1412059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8057" y="188640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Modelo Básico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467989021"/>
              </p:ext>
            </p:extLst>
          </p:nvPr>
        </p:nvGraphicFramePr>
        <p:xfrm>
          <a:off x="323528" y="1916832"/>
          <a:ext cx="83632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1763688" y="1340768"/>
            <a:ext cx="5947860" cy="472320"/>
            <a:chOff x="424847" y="24432"/>
            <a:chExt cx="5947860" cy="472320"/>
          </a:xfrm>
          <a:solidFill>
            <a:schemeClr val="accent4"/>
          </a:solidFill>
        </p:grpSpPr>
        <p:sp>
          <p:nvSpPr>
            <p:cNvPr id="12" name="Retângulo de cantos arredondados 11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 smtClean="0"/>
                <a:t>Censo de Iluminação Pública</a:t>
              </a:r>
              <a:endParaRPr lang="pt-BR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54933827"/>
              </p:ext>
            </p:extLst>
          </p:nvPr>
        </p:nvGraphicFramePr>
        <p:xfrm>
          <a:off x="323528" y="1916832"/>
          <a:ext cx="83632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1763688" y="1340768"/>
            <a:ext cx="5947860" cy="472320"/>
            <a:chOff x="424847" y="24432"/>
            <a:chExt cx="5947860" cy="472320"/>
          </a:xfrm>
          <a:solidFill>
            <a:schemeClr val="accent5"/>
          </a:solidFill>
        </p:grpSpPr>
        <p:sp>
          <p:nvSpPr>
            <p:cNvPr id="12" name="Retângulo de cantos arredondados 11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/>
              <a:r>
                <a:rPr lang="pt-BR" sz="2400" dirty="0"/>
                <a:t>Sistema de Gestão de Iluminação Pública</a:t>
              </a: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88057" y="188640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Modelo Básico</a:t>
            </a:r>
          </a:p>
        </p:txBody>
      </p:sp>
    </p:spTree>
    <p:extLst>
      <p:ext uri="{BB962C8B-B14F-4D97-AF65-F5344CB8AC3E}">
        <p14:creationId xmlns:p14="http://schemas.microsoft.com/office/powerpoint/2010/main" val="18982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74440777"/>
              </p:ext>
            </p:extLst>
          </p:nvPr>
        </p:nvGraphicFramePr>
        <p:xfrm>
          <a:off x="323528" y="1916832"/>
          <a:ext cx="83632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upo 10"/>
          <p:cNvGrpSpPr/>
          <p:nvPr/>
        </p:nvGrpSpPr>
        <p:grpSpPr>
          <a:xfrm>
            <a:off x="1763688" y="1340768"/>
            <a:ext cx="5947860" cy="472320"/>
            <a:chOff x="424847" y="24432"/>
            <a:chExt cx="5947860" cy="472320"/>
          </a:xfrm>
          <a:solidFill>
            <a:schemeClr val="tx2"/>
          </a:solidFill>
        </p:grpSpPr>
        <p:sp>
          <p:nvSpPr>
            <p:cNvPr id="12" name="Retângulo de cantos arredondados 11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tângulo 12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kern="1200" dirty="0" smtClean="0"/>
                <a:t>Contato com a População</a:t>
              </a:r>
              <a:endParaRPr lang="pt-BR" sz="2800" kern="1200" dirty="0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88057" y="188640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Modelo Básico</a:t>
            </a:r>
          </a:p>
        </p:txBody>
      </p:sp>
    </p:spTree>
    <p:extLst>
      <p:ext uri="{BB962C8B-B14F-4D97-AF65-F5344CB8AC3E}">
        <p14:creationId xmlns:p14="http://schemas.microsoft.com/office/powerpoint/2010/main" val="27505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666299" y="2121073"/>
            <a:ext cx="5947860" cy="472320"/>
            <a:chOff x="424847" y="24432"/>
            <a:chExt cx="5947860" cy="472320"/>
          </a:xfrm>
          <a:solidFill>
            <a:schemeClr val="accent4"/>
          </a:solidFill>
        </p:grpSpPr>
        <p:sp>
          <p:nvSpPr>
            <p:cNvPr id="10" name="Retângulo de cantos arredondados 9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 13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Censo de Iluminação Pública</a:t>
              </a:r>
              <a:endParaRPr lang="pt-BR" sz="2400" kern="1200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1666299" y="2841153"/>
            <a:ext cx="5947860" cy="472320"/>
            <a:chOff x="424847" y="24432"/>
            <a:chExt cx="5947860" cy="472320"/>
          </a:xfrm>
          <a:solidFill>
            <a:schemeClr val="accent5"/>
          </a:solidFill>
        </p:grpSpPr>
        <p:sp>
          <p:nvSpPr>
            <p:cNvPr id="16" name="Retângulo de cantos arredondados 15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/>
              <a:r>
                <a:rPr lang="pt-BR" sz="2400" dirty="0"/>
                <a:t>Sistema de Gestão de Iluminação Pública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646694" y="3633241"/>
            <a:ext cx="5947860" cy="472320"/>
            <a:chOff x="424847" y="24432"/>
            <a:chExt cx="5947860" cy="472320"/>
          </a:xfrm>
          <a:solidFill>
            <a:schemeClr val="tx2"/>
          </a:solidFill>
        </p:grpSpPr>
        <p:sp>
          <p:nvSpPr>
            <p:cNvPr id="19" name="Retângulo de cantos arredondados 18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kern="1200" dirty="0" smtClean="0"/>
                <a:t>Contato com a População</a:t>
              </a:r>
              <a:endParaRPr lang="pt-BR" sz="2400" kern="1200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1637495" y="4745096"/>
            <a:ext cx="5947860" cy="849575"/>
            <a:chOff x="424847" y="24432"/>
            <a:chExt cx="5947860" cy="472320"/>
          </a:xfrm>
          <a:solidFill>
            <a:schemeClr val="accent3"/>
          </a:solidFill>
        </p:grpSpPr>
        <p:sp>
          <p:nvSpPr>
            <p:cNvPr id="22" name="Retângulo de cantos arredondados 21"/>
            <p:cNvSpPr/>
            <p:nvPr/>
          </p:nvSpPr>
          <p:spPr>
            <a:xfrm>
              <a:off x="424847" y="24432"/>
              <a:ext cx="5947860" cy="472320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447904" y="47489"/>
              <a:ext cx="5901746" cy="42620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4815" tIns="0" rIns="224815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400" dirty="0" smtClean="0"/>
                <a:t>Aplicação de Tecnologia EletroControl </a:t>
              </a:r>
              <a:r>
                <a:rPr lang="pt-BR" sz="2400" dirty="0" smtClean="0"/>
                <a:t>GIP</a:t>
              </a:r>
              <a:endParaRPr lang="pt-BR" sz="2400" kern="1200" dirty="0"/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3941751" y="3880329"/>
            <a:ext cx="1440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pt-BR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88057" y="188640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Modelo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Avançado</a:t>
            </a: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0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2233</TotalTime>
  <Words>1377</Words>
  <Application>Microsoft Office PowerPoint</Application>
  <PresentationFormat>On-screen Show (4:3)</PresentationFormat>
  <Paragraphs>268</Paragraphs>
  <Slides>34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Processo Básico</vt:lpstr>
      <vt:lpstr>PowerPoint Presentation</vt:lpstr>
      <vt:lpstr>Formatação do Consórcio e SPE</vt:lpstr>
      <vt:lpstr>PowerPoint Presentation</vt:lpstr>
      <vt:lpstr>Custeio do Projeto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 HEXA LED</dc:title>
  <dc:creator>a</dc:creator>
  <cp:lastModifiedBy>casa</cp:lastModifiedBy>
  <cp:revision>98</cp:revision>
  <dcterms:created xsi:type="dcterms:W3CDTF">2011-03-24T00:25:31Z</dcterms:created>
  <dcterms:modified xsi:type="dcterms:W3CDTF">2012-12-17T23:28:49Z</dcterms:modified>
</cp:coreProperties>
</file>