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2" r:id="rId6"/>
    <p:sldId id="264" r:id="rId7"/>
    <p:sldId id="263" r:id="rId8"/>
    <p:sldId id="260" r:id="rId9"/>
    <p:sldId id="261" r:id="rId10"/>
    <p:sldId id="259" r:id="rId11"/>
    <p:sldId id="25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F37F-C005-4849-938D-CA34D8CFA7FF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656-583D-401E-90EC-5E5E97A57F79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/>
          </a:bodyPr>
          <a:lstStyle/>
          <a:p>
            <a:r>
              <a:rPr lang="pt-BR" sz="3000" b="1" dirty="0">
                <a:latin typeface="Arial" pitchFamily="34" charset="0"/>
                <a:cs typeface="Arial" pitchFamily="34" charset="0"/>
              </a:rPr>
              <a:t>CLIQUE AQUI PARA ADICIONAR O TÍTULO DO TRABALHO </a:t>
            </a:r>
            <a:br>
              <a:rPr lang="pt-BR" sz="3300" dirty="0">
                <a:latin typeface="Arial" pitchFamily="34" charset="0"/>
                <a:cs typeface="Arial" pitchFamily="34" charset="0"/>
              </a:rPr>
            </a:br>
            <a:r>
              <a:rPr lang="pt-BR" sz="3000" dirty="0">
                <a:latin typeface="Arial" pitchFamily="34" charset="0"/>
                <a:cs typeface="Arial" pitchFamily="34" charset="0"/>
              </a:rPr>
              <a:t>ESCREVA O SUBTÍTULO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5841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1700" dirty="0">
                <a:latin typeface="Arial" pitchFamily="34" charset="0"/>
                <a:cs typeface="Arial" pitchFamily="34" charset="0"/>
              </a:rPr>
              <a:t>NOME DO AUTOR</a:t>
            </a:r>
          </a:p>
          <a:p>
            <a:pPr>
              <a:spcBef>
                <a:spcPts val="0"/>
              </a:spcBef>
            </a:pPr>
            <a:r>
              <a:rPr lang="pt-BR" sz="1700" dirty="0">
                <a:latin typeface="Arial" pitchFamily="34" charset="0"/>
                <a:cs typeface="Arial" pitchFamily="34" charset="0"/>
              </a:rPr>
              <a:t>(e-mail do autor)</a:t>
            </a:r>
          </a:p>
          <a:p>
            <a:endParaRPr lang="pt-BR" sz="1700" dirty="0">
              <a:latin typeface="Arial" pitchFamily="34" charset="0"/>
              <a:cs typeface="Arial" pitchFamily="34" charset="0"/>
            </a:endParaRPr>
          </a:p>
          <a:p>
            <a:r>
              <a:rPr lang="pt-BR" sz="1700" dirty="0">
                <a:latin typeface="Arial" pitchFamily="34" charset="0"/>
                <a:cs typeface="Arial" pitchFamily="34" charset="0"/>
              </a:rPr>
              <a:t>NOME DO ORIENTADOR </a:t>
            </a:r>
          </a:p>
          <a:p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707904" y="6021288"/>
            <a:ext cx="1800200" cy="357141"/>
            <a:chOff x="3995936" y="6021288"/>
            <a:chExt cx="1800200" cy="357141"/>
          </a:xfrm>
        </p:grpSpPr>
        <p:pic>
          <p:nvPicPr>
            <p:cNvPr id="5" name="Imagem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7" name="Imagem 6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7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854968"/>
          </a:xfrm>
        </p:spPr>
        <p:txBody>
          <a:bodyPr>
            <a:normAutofit/>
          </a:bodyPr>
          <a:lstStyle/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endParaRPr lang="pt-BR" sz="2500" dirty="0"/>
          </a:p>
        </p:txBody>
      </p:sp>
      <p:grpSp>
        <p:nvGrpSpPr>
          <p:cNvPr id="4" name="Grupo 6"/>
          <p:cNvGrpSpPr/>
          <p:nvPr/>
        </p:nvGrpSpPr>
        <p:grpSpPr>
          <a:xfrm>
            <a:off x="3995936" y="6165304"/>
            <a:ext cx="1296144" cy="285133"/>
            <a:chOff x="3995936" y="6021288"/>
            <a:chExt cx="1800200" cy="357141"/>
          </a:xfrm>
        </p:grpSpPr>
        <p:pic>
          <p:nvPicPr>
            <p:cNvPr id="8" name="Imagem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9" name="Imagem 8" descr="C:\Users\Beatriz\Dropbox\UFJF\Grupo de Estudo (ESCHER)\Design\PPGEM\PPGEM LOGO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CLIQUE AQUI PARA ADICIONAR O TÍTULO DO TRABALHO  ESCREVA O SUBTÍTULO DO TRABALHO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O TÍTULO DO TRABALHO  ESCREVA O SUBTÍTULO DO TRABALHO</dc:title>
  <dc:creator>Beatriz</dc:creator>
  <cp:lastModifiedBy>Beatriz</cp:lastModifiedBy>
  <cp:revision>3</cp:revision>
  <dcterms:created xsi:type="dcterms:W3CDTF">2019-02-12T17:19:54Z</dcterms:created>
  <dcterms:modified xsi:type="dcterms:W3CDTF">2020-02-12T02:31:39Z</dcterms:modified>
</cp:coreProperties>
</file>