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DC71-0900-4DD5-AC4C-F6A86A841436}" type="datetimeFigureOut">
              <a:rPr lang="pt-BR" smtClean="0"/>
              <a:t>22/12/2012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A605-C03E-4EA4-8868-CF0300EA0A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DC71-0900-4DD5-AC4C-F6A86A841436}" type="datetimeFigureOut">
              <a:rPr lang="pt-BR" smtClean="0"/>
              <a:t>22/12/2012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A605-C03E-4EA4-8868-CF0300EA0A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DC71-0900-4DD5-AC4C-F6A86A841436}" type="datetimeFigureOut">
              <a:rPr lang="pt-BR" smtClean="0"/>
              <a:t>22/12/2012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A605-C03E-4EA4-8868-CF0300EA0A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DC71-0900-4DD5-AC4C-F6A86A841436}" type="datetimeFigureOut">
              <a:rPr lang="pt-BR" smtClean="0"/>
              <a:t>22/12/2012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A605-C03E-4EA4-8868-CF0300EA0A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DC71-0900-4DD5-AC4C-F6A86A841436}" type="datetimeFigureOut">
              <a:rPr lang="pt-BR" smtClean="0"/>
              <a:t>22/12/2012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A605-C03E-4EA4-8868-CF0300EA0A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DC71-0900-4DD5-AC4C-F6A86A841436}" type="datetimeFigureOut">
              <a:rPr lang="pt-BR" smtClean="0"/>
              <a:t>22/12/2012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A605-C03E-4EA4-8868-CF0300EA0A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DC71-0900-4DD5-AC4C-F6A86A841436}" type="datetimeFigureOut">
              <a:rPr lang="pt-BR" smtClean="0"/>
              <a:t>22/12/2012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A605-C03E-4EA4-8868-CF0300EA0A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DC71-0900-4DD5-AC4C-F6A86A841436}" type="datetimeFigureOut">
              <a:rPr lang="pt-BR" smtClean="0"/>
              <a:t>22/12/2012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A605-C03E-4EA4-8868-CF0300EA0A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DC71-0900-4DD5-AC4C-F6A86A841436}" type="datetimeFigureOut">
              <a:rPr lang="pt-BR" smtClean="0"/>
              <a:t>22/12/2012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A605-C03E-4EA4-8868-CF0300EA0A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DC71-0900-4DD5-AC4C-F6A86A841436}" type="datetimeFigureOut">
              <a:rPr lang="pt-BR" smtClean="0"/>
              <a:t>22/12/2012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A605-C03E-4EA4-8868-CF0300EA0A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DC71-0900-4DD5-AC4C-F6A86A841436}" type="datetimeFigureOut">
              <a:rPr lang="pt-BR" smtClean="0"/>
              <a:t>22/12/2012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A605-C03E-4EA4-8868-CF0300EA0A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4DC71-0900-4DD5-AC4C-F6A86A841436}" type="datetimeFigureOut">
              <a:rPr lang="pt-BR" smtClean="0"/>
              <a:t>22/12/2012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9A605-C03E-4EA4-8868-CF0300EA0AF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8458200" cy="785817"/>
          </a:xfrm>
        </p:spPr>
        <p:txBody>
          <a:bodyPr>
            <a:normAutofit/>
          </a:bodyPr>
          <a:lstStyle/>
          <a:p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Balanço 2012 – Atividades didáticas e científicas do Serviço de Ortopedia e Traumatologia  do HU-UFJF </a:t>
            </a: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1472" y="1428736"/>
            <a:ext cx="7715304" cy="507209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1600" dirty="0" smtClean="0"/>
              <a:t>43 reuniões clínicas</a:t>
            </a:r>
          </a:p>
          <a:p>
            <a:pPr algn="l">
              <a:buFont typeface="Arial" pitchFamily="34" charset="0"/>
              <a:buChar char="•"/>
            </a:pPr>
            <a:r>
              <a:rPr lang="pt-BR" sz="1600" dirty="0" smtClean="0"/>
              <a:t>41 temas apresentados p/ Médicos Residentes</a:t>
            </a:r>
          </a:p>
          <a:p>
            <a:pPr algn="l">
              <a:buFont typeface="Arial" pitchFamily="34" charset="0"/>
              <a:buChar char="•"/>
            </a:pPr>
            <a:r>
              <a:rPr lang="pt-BR" sz="1600" dirty="0" smtClean="0"/>
              <a:t>30 temas apresentados  p/ Médicos Preceptores</a:t>
            </a:r>
          </a:p>
          <a:p>
            <a:pPr algn="l">
              <a:buFont typeface="Arial" pitchFamily="34" charset="0"/>
              <a:buChar char="•"/>
            </a:pPr>
            <a:r>
              <a:rPr lang="pt-BR" sz="1600" dirty="0" smtClean="0"/>
              <a:t>12 temas apresentados  p/ Médicos convidados</a:t>
            </a:r>
          </a:p>
          <a:p>
            <a:pPr algn="l">
              <a:buFont typeface="Arial" pitchFamily="34" charset="0"/>
              <a:buChar char="•"/>
            </a:pPr>
            <a:r>
              <a:rPr lang="pt-BR" sz="1600" dirty="0" smtClean="0"/>
              <a:t>21 casos clínicos para discussão</a:t>
            </a:r>
          </a:p>
          <a:p>
            <a:pPr algn="l">
              <a:buFont typeface="Arial" pitchFamily="34" charset="0"/>
              <a:buChar char="•"/>
            </a:pPr>
            <a:r>
              <a:rPr lang="pt-BR" sz="1600" dirty="0" smtClean="0"/>
              <a:t>2 temas apresentados em  vídeo </a:t>
            </a:r>
          </a:p>
          <a:p>
            <a:pPr algn="l">
              <a:buFont typeface="Arial" pitchFamily="34" charset="0"/>
              <a:buChar char="•"/>
            </a:pPr>
            <a:r>
              <a:rPr lang="pt-BR" sz="1600" dirty="0" smtClean="0"/>
              <a:t>5 reuniões do Serviço</a:t>
            </a:r>
          </a:p>
          <a:p>
            <a:pPr algn="l">
              <a:buFont typeface="Arial" pitchFamily="34" charset="0"/>
              <a:buChar char="•"/>
            </a:pPr>
            <a:r>
              <a:rPr lang="pt-BR" sz="1600" dirty="0" smtClean="0"/>
              <a:t>4 seminários e 2 oficinas incluindo curso preparatório p/ TEOT da SBOT -MG</a:t>
            </a:r>
          </a:p>
          <a:p>
            <a:pPr algn="l">
              <a:buFont typeface="Arial" pitchFamily="34" charset="0"/>
              <a:buChar char="•"/>
            </a:pPr>
            <a:r>
              <a:rPr lang="pt-BR" sz="1600" dirty="0" smtClean="0"/>
              <a:t>3 testes de aferição de conhecimentos, incluindo o TARO</a:t>
            </a:r>
          </a:p>
          <a:p>
            <a:pPr algn="l">
              <a:buFont typeface="Arial" pitchFamily="34" charset="0"/>
              <a:buChar char="•"/>
            </a:pPr>
            <a:r>
              <a:rPr lang="pt-BR" sz="1600" dirty="0" smtClean="0"/>
              <a:t>Participação da equipe em 14 eventos científicos  nacionais e internacionais</a:t>
            </a:r>
          </a:p>
          <a:p>
            <a:pPr algn="l">
              <a:buFont typeface="Arial" pitchFamily="34" charset="0"/>
              <a:buChar char="•"/>
            </a:pPr>
            <a:r>
              <a:rPr lang="pt-BR" sz="1600" dirty="0" smtClean="0"/>
              <a:t>7 temas livres apresentados em congressos da especialidade</a:t>
            </a:r>
          </a:p>
          <a:p>
            <a:pPr algn="l">
              <a:buFont typeface="Arial" pitchFamily="34" charset="0"/>
              <a:buChar char="•"/>
            </a:pPr>
            <a:r>
              <a:rPr lang="pt-BR" sz="1600" dirty="0" smtClean="0"/>
              <a:t>2 artigos  científicos </a:t>
            </a:r>
            <a:r>
              <a:rPr lang="pt-BR" sz="1600" dirty="0" err="1" smtClean="0"/>
              <a:t>publicados-RBO</a:t>
            </a:r>
            <a:r>
              <a:rPr lang="pt-BR" sz="1600" dirty="0" smtClean="0"/>
              <a:t>  </a:t>
            </a:r>
          </a:p>
          <a:p>
            <a:pPr algn="l">
              <a:buFont typeface="Arial" pitchFamily="34" charset="0"/>
              <a:buChar char="•"/>
            </a:pPr>
            <a:r>
              <a:rPr lang="pt-BR" sz="1600" dirty="0" smtClean="0"/>
              <a:t>1 artigo científico em processo de submissão  para publicação</a:t>
            </a:r>
          </a:p>
          <a:p>
            <a:pPr algn="l">
              <a:buFont typeface="Arial" pitchFamily="34" charset="0"/>
              <a:buChar char="•"/>
            </a:pPr>
            <a:r>
              <a:rPr lang="pt-BR" sz="1600" dirty="0" smtClean="0"/>
              <a:t>5 projetos de pesquisa em andamento  </a:t>
            </a:r>
          </a:p>
          <a:p>
            <a:pPr algn="l">
              <a:buFont typeface="Arial" pitchFamily="34" charset="0"/>
              <a:buChar char="•"/>
            </a:pPr>
            <a:r>
              <a:rPr lang="pt-BR" sz="1600" dirty="0" smtClean="0"/>
              <a:t>3 estágios  complementares ativos(Neurologia , Radiologia ,Fisioterapia)</a:t>
            </a:r>
          </a:p>
          <a:p>
            <a:pPr algn="l">
              <a:buFont typeface="Arial" pitchFamily="34" charset="0"/>
              <a:buChar char="•"/>
            </a:pPr>
            <a:r>
              <a:rPr lang="pt-BR" sz="1600" dirty="0" smtClean="0"/>
              <a:t>4 Novos médicos assistentes /preceptores </a:t>
            </a:r>
            <a:r>
              <a:rPr lang="pt-BR" sz="1600" smtClean="0"/>
              <a:t>e  </a:t>
            </a:r>
            <a:r>
              <a:rPr lang="pt-BR" sz="1600" dirty="0" smtClean="0"/>
              <a:t>novos ambulatórios especializados </a:t>
            </a:r>
          </a:p>
          <a:p>
            <a:pPr algn="l">
              <a:buFont typeface="Arial" pitchFamily="34" charset="0"/>
              <a:buChar char="•"/>
            </a:pPr>
            <a:r>
              <a:rPr lang="pt-BR" sz="1600" dirty="0" smtClean="0"/>
              <a:t>Primeira turma de Médicos Residentes  do SOT-HU –UFJF : conclusão em fev. 2013 </a:t>
            </a:r>
          </a:p>
          <a:p>
            <a:pPr algn="l">
              <a:buFont typeface="Arial" pitchFamily="34" charset="0"/>
              <a:buChar char="•"/>
            </a:pPr>
            <a:endParaRPr lang="pt-BR" sz="16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28794" cy="132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150</Words>
  <Application>Microsoft Office PowerPoint</Application>
  <PresentationFormat>Apresentação na tela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                           Balanço 2012 – Atividades didáticas e científicas do Serviço de Ortopedia e Traumatologia  do HU-UFJF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Balanço 2012 – Atividades didáticas e científicas do Serviço de Ortopedia e Traumatologia  do HU-UFJF </dc:title>
  <dc:creator>Elmano Loures</dc:creator>
  <cp:lastModifiedBy>Elmano Loures</cp:lastModifiedBy>
  <cp:revision>2</cp:revision>
  <dcterms:created xsi:type="dcterms:W3CDTF">2012-12-22T20:02:06Z</dcterms:created>
  <dcterms:modified xsi:type="dcterms:W3CDTF">2012-12-22T20:21:05Z</dcterms:modified>
</cp:coreProperties>
</file>