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B55"/>
    <a:srgbClr val="E0C453"/>
    <a:srgbClr val="A79319"/>
    <a:srgbClr val="CCB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7E7E3-29EB-4E8C-B527-CC0EE579229A}" type="datetimeFigureOut">
              <a:rPr lang="pt-BR" smtClean="0"/>
              <a:t>16/09/2013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762D1-147C-4FED-808A-52793E68F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34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12364-DFA2-4995-AE02-AFA2F744281D}" type="datetimeFigureOut">
              <a:rPr lang="pt-BR" smtClean="0"/>
              <a:t>16/09/2013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A8C08-B339-4F9A-8EE9-44B1992F22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2241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91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61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 rot="10800000">
            <a:off x="0" y="2241379"/>
            <a:ext cx="9144000" cy="4656189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44018"/>
            <a:ext cx="7772400" cy="2588925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Paper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32943"/>
            <a:ext cx="6400800" cy="78334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Author</a:t>
            </a:r>
            <a:endParaRPr lang="en-US" dirty="0"/>
          </a:p>
        </p:txBody>
      </p:sp>
      <p:pic>
        <p:nvPicPr>
          <p:cNvPr id="15" name="Picture 14" descr="evaces log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932" y="748241"/>
            <a:ext cx="2880026" cy="1382184"/>
          </a:xfrm>
          <a:prstGeom prst="rect">
            <a:avLst/>
          </a:prstGeom>
        </p:spPr>
      </p:pic>
      <p:sp>
        <p:nvSpPr>
          <p:cNvPr id="19" name="Picture Placeholder 18"/>
          <p:cNvSpPr>
            <a:spLocks noGrp="1"/>
          </p:cNvSpPr>
          <p:nvPr>
            <p:ph type="pic" sz="quarter" idx="13" hasCustomPrompt="1"/>
          </p:nvPr>
        </p:nvSpPr>
        <p:spPr>
          <a:xfrm>
            <a:off x="6711307" y="870917"/>
            <a:ext cx="1746893" cy="1169987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Institution logo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7721250" y="0"/>
            <a:ext cx="1323142" cy="3392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rot="10800000">
            <a:off x="0" y="2128212"/>
            <a:ext cx="9144000" cy="76925"/>
          </a:xfrm>
          <a:prstGeom prst="rect">
            <a:avLst/>
          </a:prstGeom>
          <a:gradFill flip="none" rotWithShape="1">
            <a:gsLst>
              <a:gs pos="0">
                <a:srgbClr val="A79319"/>
              </a:gs>
              <a:gs pos="100000">
                <a:srgbClr val="CCB44C"/>
              </a:gs>
              <a:gs pos="62000">
                <a:srgbClr val="E7CB55"/>
              </a:gs>
            </a:gsLst>
            <a:lin ang="46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2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2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4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1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9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6109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5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4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1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93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9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1250" y="108384"/>
            <a:ext cx="1323142" cy="23090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10800000">
            <a:off x="0" y="6638244"/>
            <a:ext cx="9156451" cy="259325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2915" y="6628904"/>
            <a:ext cx="443970" cy="2344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697007E7-F163-114E-8831-561A9EA98706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0800000">
            <a:off x="0" y="6528181"/>
            <a:ext cx="9144000" cy="76925"/>
          </a:xfrm>
          <a:prstGeom prst="rect">
            <a:avLst/>
          </a:prstGeom>
          <a:gradFill flip="none" rotWithShape="1">
            <a:gsLst>
              <a:gs pos="0">
                <a:srgbClr val="A79319"/>
              </a:gs>
              <a:gs pos="100000">
                <a:srgbClr val="CCB44C"/>
              </a:gs>
              <a:gs pos="62000">
                <a:srgbClr val="E7CB55"/>
              </a:gs>
            </a:gsLst>
            <a:lin ang="468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9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1989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07E7-F163-114E-8831-561A9EA987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presentationmodel.potx</Template>
  <TotalTime>130</TotalTime>
  <Words>1</Words>
  <Application>Microsoft Office PowerPoint</Application>
  <PresentationFormat>Apresentação na tela (4:3)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presentationmodel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Mota</dc:creator>
  <cp:lastModifiedBy>Alexandre</cp:lastModifiedBy>
  <cp:revision>11</cp:revision>
  <dcterms:created xsi:type="dcterms:W3CDTF">2013-09-15T19:04:08Z</dcterms:created>
  <dcterms:modified xsi:type="dcterms:W3CDTF">2013-09-16T22:11:56Z</dcterms:modified>
</cp:coreProperties>
</file>