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7"/>
  </p:notesMasterIdLst>
  <p:handoutMasterIdLst>
    <p:handoutMasterId r:id="rId18"/>
  </p:handoutMasterIdLst>
  <p:sldIdLst>
    <p:sldId id="261" r:id="rId3"/>
    <p:sldId id="272" r:id="rId4"/>
    <p:sldId id="274" r:id="rId5"/>
    <p:sldId id="275" r:id="rId6"/>
    <p:sldId id="273" r:id="rId7"/>
    <p:sldId id="277" r:id="rId8"/>
    <p:sldId id="278" r:id="rId9"/>
    <p:sldId id="281" r:id="rId10"/>
    <p:sldId id="282" r:id="rId11"/>
    <p:sldId id="280" r:id="rId12"/>
    <p:sldId id="279" r:id="rId13"/>
    <p:sldId id="283" r:id="rId14"/>
    <p:sldId id="284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122" autoAdjust="0"/>
    <p:restoredTop sz="94660"/>
  </p:normalViewPr>
  <p:slideViewPr>
    <p:cSldViewPr snapToGrid="0">
      <p:cViewPr varScale="1">
        <p:scale>
          <a:sx n="87" d="100"/>
          <a:sy n="87" d="100"/>
        </p:scale>
        <p:origin x="-72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260" y="4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pt-BR" smtClean="0"/>
              <a:pPr/>
              <a:t>06/08/2014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pt-BR" smtClean="0"/>
              <a:pPr/>
              <a:t>06/08/2014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Conector Reto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to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upo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Conector Reto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to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to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to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to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upo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Conector Reto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to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to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to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ector Reto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Conector Reto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to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to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to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ector Reto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o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Conector Reto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to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to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upo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Conector Reto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to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to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ector Reto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Conector Reto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to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to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3846" y="1909346"/>
            <a:ext cx="9604309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3846" y="5432564"/>
            <a:ext cx="9604309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cxnSp>
        <p:nvCxnSpPr>
          <p:cNvPr id="58" name="Conector Reto 57"/>
          <p:cNvCxnSpPr/>
          <p:nvPr userDrawn="1"/>
        </p:nvCxnSpPr>
        <p:spPr>
          <a:xfrm>
            <a:off x="1295402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209314" y="489857"/>
            <a:ext cx="1687285" cy="530134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95400" y="489857"/>
            <a:ext cx="7587344" cy="530134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Conector Reto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to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to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upo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Conector Reto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to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to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to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to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upo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Conector Reto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to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to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ector Reto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ector Reto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Conector Reto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to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to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ector Reto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to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o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Conector Reto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to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to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to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upo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Conector Reto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to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ector Reto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ector Reto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Conector Reto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to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to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to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2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2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cxnSp>
        <p:nvCxnSpPr>
          <p:cNvPr id="58" name="Conector Reto 57"/>
          <p:cNvCxnSpPr/>
          <p:nvPr userDrawn="1"/>
        </p:nvCxnSpPr>
        <p:spPr>
          <a:xfrm>
            <a:off x="1295402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95401" y="1981200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24601" y="1981200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Eric Teixeira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1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95401" y="2503714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324601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324601" y="2503714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upo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Conector Reto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ector Reto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ector Reto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ector Reto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ector Reto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ector Reto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ector Reto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ector Reto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ector Reto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ector Reto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ector Reto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ector Reto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ector Reto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ector Reto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ector Reto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ector Reto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upo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Conector Reto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Conector Reto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Conector Reto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Conector Reto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Conector Reto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upo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Conector Reto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Conector Reto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Conector Reto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Conector Reto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Conector Reto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Conector Reto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Conector Reto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Conector Reto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Conector Reto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Conector Reto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upo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Conector Reto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ector Reto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Conector Reto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ector Reto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onector Reto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upo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Conector Reto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Conector Reto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Conector Reto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Conector Reto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Conector Reto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Conector Reto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onector Reto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onector Reto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onector Reto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onector Reto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Espaço Reservado para Data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13" name="Espaço Reservado para Rodapé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14" name="Espaço Reservado para Número de Slide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Conector Reto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to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to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to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to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o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Conector Reto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to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to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to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upo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Conector Reto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ector Reto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ector Reto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Conector Reto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Conector Reto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Conector Reto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ector Reto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to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Reto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Reto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o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Conector Reto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to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to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upo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Conector Reto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ector Reto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ector Reto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ector Reto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ector Reto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Conector Reto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to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to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Reto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to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tângulo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3196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cxnSp>
        <p:nvCxnSpPr>
          <p:cNvPr id="60" name="Conector Reto 59"/>
          <p:cNvCxnSpPr/>
          <p:nvPr userDrawn="1"/>
        </p:nvCxnSpPr>
        <p:spPr>
          <a:xfrm>
            <a:off x="7923090" y="2895600"/>
            <a:ext cx="365931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Conector Reto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to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to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to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o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Conector Reto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to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to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to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upo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Conector Reto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to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ector Reto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ector Reto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Conector Reto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ector Reto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to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ector Reto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to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Reto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o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Conector Reto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to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to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to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upo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Conector Reto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to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ector Reto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ector Reto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ector Reto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Conector Reto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to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to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to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Reto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tângulo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 dirty="0"/>
          </a:p>
        </p:txBody>
      </p:sp>
      <p:cxnSp>
        <p:nvCxnSpPr>
          <p:cNvPr id="59" name="Conector Reto 58"/>
          <p:cNvCxnSpPr/>
          <p:nvPr/>
        </p:nvCxnSpPr>
        <p:spPr>
          <a:xfrm>
            <a:off x="7923090" y="2895600"/>
            <a:ext cx="365931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09561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909561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upo 95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7" name="Conector Reto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ector Reto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ector Reto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ector Reto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ector Reto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ector Reto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ector Reto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ector Reto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ector Reto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ector Reto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ector Reto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ector Reto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ector Reto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ector Reto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ector Reto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ector Reto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upo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Conector Reto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Conector Reto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Conector Reto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onector Reto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onector Reto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upo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Conector Reto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Conector Reto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Conector Reto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Conector Reto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Conector Reto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Conector Reto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onector Reto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onector Reto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onector Reto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Conector Reto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upo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Conector Reto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ector Reto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onector Reto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onector Reto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ector Reto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upo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Conector Reto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onector Reto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ector Reto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ector Reto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ector Reto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Conector Reto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ector Reto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ector Reto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ector Reto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ector Reto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295402" y="503854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2" y="1981202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7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pt-BR" dirty="0" smtClean="0"/>
              <a:t>Eric Teixeira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665313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148" name="Conector Reto 147"/>
          <p:cNvCxnSpPr/>
          <p:nvPr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Criando Temas para </a:t>
            </a:r>
            <a:r>
              <a:rPr lang="pt-BR" dirty="0" err="1" smtClean="0"/>
              <a:t>WordPress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Eric Teixeira</a:t>
            </a:r>
            <a:endParaRPr lang="pt-BR" dirty="0"/>
          </a:p>
        </p:txBody>
      </p:sp>
      <p:pic>
        <p:nvPicPr>
          <p:cNvPr id="4" name="Picture 4" descr="http://www.computercourage.com/wp-content/uploads/2010/07/wordpress-logo-stacked-rg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8447" y="788098"/>
            <a:ext cx="2932386" cy="1818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2540" y="681487"/>
            <a:ext cx="9601200" cy="50755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Por onde Começar?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26896" y="1426029"/>
            <a:ext cx="80651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pt-BR" dirty="0" smtClean="0"/>
          </a:p>
          <a:p>
            <a:pPr>
              <a:buFont typeface="Wingdings" pitchFamily="2" charset="2"/>
              <a:buChar char="§"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5" name="Picture 4" descr="http://www.computercourage.com/wp-content/uploads/2010/07/wordpress-logo-stacked-rg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634" y="2490772"/>
            <a:ext cx="2932386" cy="1818080"/>
          </a:xfrm>
          <a:prstGeom prst="rect">
            <a:avLst/>
          </a:prstGeom>
          <a:noFill/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t-BR" smtClean="0"/>
              <a:pPr/>
              <a:t>10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4484914" y="2503714"/>
            <a:ext cx="57367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Nesse Curso vamos criar um tema a partir de um modelo em </a:t>
            </a:r>
            <a:r>
              <a:rPr lang="pt-BR" dirty="0" err="1" smtClean="0"/>
              <a:t>html</a:t>
            </a:r>
            <a:r>
              <a:rPr lang="pt-BR" dirty="0" smtClean="0"/>
              <a:t> e transformá-lo em um tema do </a:t>
            </a:r>
            <a:r>
              <a:rPr lang="pt-BR" dirty="0" err="1" smtClean="0"/>
              <a:t>WordPress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291710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2540" y="681487"/>
            <a:ext cx="9601200" cy="50755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Modelo: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26896" y="1426029"/>
            <a:ext cx="80651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pt-BR" dirty="0" smtClean="0"/>
          </a:p>
          <a:p>
            <a:pPr>
              <a:buFont typeface="Wingdings" pitchFamily="2" charset="2"/>
              <a:buChar char="§"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t-BR" smtClean="0"/>
              <a:pPr/>
              <a:t>11</a:t>
            </a:fld>
            <a:endParaRPr lang="pt-BR" dirty="0"/>
          </a:p>
        </p:txBody>
      </p:sp>
      <p:pic>
        <p:nvPicPr>
          <p:cNvPr id="103426" name="Picture 2" descr="C:\Users\Eric Teixeira\Pictures\model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1542" y="1213394"/>
            <a:ext cx="5388429" cy="44410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291710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2540" y="681487"/>
            <a:ext cx="9601200" cy="50755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Passo 1: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26896" y="1426029"/>
            <a:ext cx="80651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pt-BR" dirty="0" smtClean="0"/>
          </a:p>
          <a:p>
            <a:pPr>
              <a:buFont typeface="Wingdings" pitchFamily="2" charset="2"/>
              <a:buChar char="§"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5" name="Picture 4" descr="http://www.computercourage.com/wp-content/uploads/2010/07/wordpress-logo-stacked-rg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634" y="2490772"/>
            <a:ext cx="2932386" cy="1818080"/>
          </a:xfrm>
          <a:prstGeom prst="rect">
            <a:avLst/>
          </a:prstGeom>
          <a:noFill/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t-BR" smtClean="0"/>
              <a:pPr/>
              <a:t>12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4452256" y="1328057"/>
            <a:ext cx="57367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Primeiro vamos criar os arquivos principais do tema: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310742" y="2024743"/>
            <a:ext cx="68471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dirty="0" smtClean="0"/>
              <a:t> style.</a:t>
            </a:r>
            <a:r>
              <a:rPr lang="pt-BR" dirty="0" err="1" smtClean="0"/>
              <a:t>css</a:t>
            </a:r>
            <a:endParaRPr lang="pt-BR" dirty="0" smtClean="0"/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 </a:t>
            </a:r>
            <a:r>
              <a:rPr lang="pt-BR" dirty="0" err="1" smtClean="0"/>
              <a:t>index</a:t>
            </a:r>
            <a:r>
              <a:rPr lang="pt-BR" dirty="0" smtClean="0"/>
              <a:t>.</a:t>
            </a:r>
            <a:r>
              <a:rPr lang="pt-BR" dirty="0" err="1" smtClean="0"/>
              <a:t>php</a:t>
            </a:r>
            <a:endParaRPr lang="pt-BR" dirty="0" smtClean="0"/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 header.</a:t>
            </a:r>
            <a:r>
              <a:rPr lang="pt-BR" dirty="0" err="1" smtClean="0"/>
              <a:t>php</a:t>
            </a:r>
            <a:endParaRPr lang="pt-BR" dirty="0" smtClean="0"/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 </a:t>
            </a:r>
            <a:r>
              <a:rPr lang="pt-BR" dirty="0" err="1" smtClean="0"/>
              <a:t>sidebar</a:t>
            </a:r>
            <a:r>
              <a:rPr lang="pt-BR" dirty="0" smtClean="0"/>
              <a:t>.</a:t>
            </a:r>
            <a:r>
              <a:rPr lang="pt-BR" dirty="0" err="1" smtClean="0"/>
              <a:t>php</a:t>
            </a:r>
            <a:endParaRPr lang="pt-BR" dirty="0" smtClean="0"/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 </a:t>
            </a:r>
            <a:r>
              <a:rPr lang="pt-BR" dirty="0" err="1" smtClean="0"/>
              <a:t>footer</a:t>
            </a:r>
            <a:r>
              <a:rPr lang="pt-BR" dirty="0" smtClean="0"/>
              <a:t>.</a:t>
            </a:r>
            <a:r>
              <a:rPr lang="pt-BR" dirty="0" err="1" smtClean="0"/>
              <a:t>php</a:t>
            </a:r>
            <a:endParaRPr lang="pt-BR" dirty="0" smtClean="0"/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 </a:t>
            </a:r>
            <a:r>
              <a:rPr lang="pt-BR" dirty="0" err="1" smtClean="0"/>
              <a:t>single</a:t>
            </a:r>
            <a:r>
              <a:rPr lang="pt-BR" dirty="0" smtClean="0"/>
              <a:t>.</a:t>
            </a:r>
            <a:r>
              <a:rPr lang="pt-BR" dirty="0" err="1" smtClean="0"/>
              <a:t>php</a:t>
            </a:r>
            <a:r>
              <a:rPr lang="pt-BR" dirty="0" smtClean="0"/>
              <a:t>  </a:t>
            </a:r>
          </a:p>
          <a:p>
            <a:pPr>
              <a:buFont typeface="Wingdings" pitchFamily="2" charset="2"/>
              <a:buChar char="§"/>
            </a:pPr>
            <a:endParaRPr lang="pt-BR" dirty="0" smtClean="0"/>
          </a:p>
          <a:p>
            <a:endParaRPr lang="pt-BR" dirty="0" smtClean="0"/>
          </a:p>
          <a:p>
            <a:pPr>
              <a:buFont typeface="Wingdings" pitchFamily="2" charset="2"/>
              <a:buChar char="§"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32291710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2540" y="681487"/>
            <a:ext cx="9601200" cy="50755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Passo 2: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26896" y="1426029"/>
            <a:ext cx="80651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pt-BR" dirty="0" smtClean="0"/>
          </a:p>
          <a:p>
            <a:pPr>
              <a:buFont typeface="Wingdings" pitchFamily="2" charset="2"/>
              <a:buChar char="§"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5" name="Picture 4" descr="http://www.computercourage.com/wp-content/uploads/2010/07/wordpress-logo-stacked-rg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634" y="2490772"/>
            <a:ext cx="2932386" cy="1818080"/>
          </a:xfrm>
          <a:prstGeom prst="rect">
            <a:avLst/>
          </a:prstGeom>
          <a:noFill/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t-BR" smtClean="0"/>
              <a:pPr/>
              <a:t>13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4430484" y="2710543"/>
            <a:ext cx="57367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Vamos definir qual parte do HTML faz parte de qual Arquivo.</a:t>
            </a:r>
          </a:p>
          <a:p>
            <a:endParaRPr lang="pt-BR" dirty="0" smtClean="0"/>
          </a:p>
          <a:p>
            <a:r>
              <a:rPr lang="pt-BR" dirty="0" smtClean="0"/>
              <a:t>Como no Exemplo a Seguir: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310742" y="2024743"/>
            <a:ext cx="68471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endParaRPr lang="pt-BR" dirty="0" smtClean="0"/>
          </a:p>
          <a:p>
            <a:endParaRPr lang="pt-BR" dirty="0" smtClean="0"/>
          </a:p>
          <a:p>
            <a:pPr>
              <a:buFont typeface="Wingdings" pitchFamily="2" charset="2"/>
              <a:buChar char="§"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32291710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8" name="Espaço Reservado para Conteúdo 7" descr="indexphp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349827" y="730636"/>
            <a:ext cx="9122229" cy="5256478"/>
          </a:xfrm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t-BR" smtClean="0"/>
              <a:pPr/>
              <a:t>14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291710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2540" y="681487"/>
            <a:ext cx="9601200" cy="50755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 que é o </a:t>
            </a:r>
            <a:r>
              <a:rPr lang="pt-BR" dirty="0" err="1" smtClean="0"/>
              <a:t>WordPress</a:t>
            </a:r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753086" y="2297204"/>
            <a:ext cx="80651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 </a:t>
            </a:r>
            <a:r>
              <a:rPr lang="pt-BR" dirty="0" err="1" smtClean="0"/>
              <a:t>WordPress</a:t>
            </a:r>
            <a:r>
              <a:rPr lang="pt-BR" dirty="0" smtClean="0"/>
              <a:t> é o CMS (</a:t>
            </a:r>
            <a:r>
              <a:rPr lang="pt-BR" dirty="0" err="1" smtClean="0"/>
              <a:t>Content</a:t>
            </a:r>
            <a:r>
              <a:rPr lang="pt-BR" dirty="0" smtClean="0"/>
              <a:t> Management System) mais utilizado no mundo e o melhor, ele é de graça! </a:t>
            </a:r>
          </a:p>
          <a:p>
            <a:r>
              <a:rPr lang="pt-BR" dirty="0" smtClean="0"/>
              <a:t>Ele é o que chamamos de Open Source, ou “código livre”, onde qualquer um pode alterá-lo, criar plug-ins, temas e etc.</a:t>
            </a:r>
          </a:p>
          <a:p>
            <a:r>
              <a:rPr lang="pt-BR" dirty="0" smtClean="0"/>
              <a:t>O </a:t>
            </a:r>
            <a:r>
              <a:rPr lang="pt-BR" dirty="0" err="1" smtClean="0"/>
              <a:t>WordPress</a:t>
            </a:r>
            <a:r>
              <a:rPr lang="pt-BR" dirty="0" smtClean="0"/>
              <a:t> tem uma equipe que está sempre trabalhando, contribuindo com códigos para sua melhoria.</a:t>
            </a:r>
          </a:p>
          <a:p>
            <a:r>
              <a:rPr lang="pt-BR" dirty="0" smtClean="0"/>
              <a:t>Então é importante se manter sempre atualizado.</a:t>
            </a:r>
          </a:p>
        </p:txBody>
      </p:sp>
      <p:pic>
        <p:nvPicPr>
          <p:cNvPr id="5" name="Picture 4" descr="http://www.computercourage.com/wp-content/uploads/2010/07/wordpress-logo-stacked-rg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634" y="2490772"/>
            <a:ext cx="2932386" cy="1818080"/>
          </a:xfrm>
          <a:prstGeom prst="rect">
            <a:avLst/>
          </a:prstGeom>
          <a:noFill/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291710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2540" y="681487"/>
            <a:ext cx="9601200" cy="50755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Ah! </a:t>
            </a:r>
            <a:r>
              <a:rPr lang="pt-BR" dirty="0" err="1" smtClean="0"/>
              <a:t>WordPress</a:t>
            </a:r>
            <a:r>
              <a:rPr lang="pt-BR" dirty="0" smtClean="0"/>
              <a:t> é aquela ferramenta para Blog </a:t>
            </a:r>
            <a:r>
              <a:rPr lang="pt-BR" dirty="0" err="1" smtClean="0"/>
              <a:t>né</a:t>
            </a:r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720429" y="2787061"/>
            <a:ext cx="80651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 </a:t>
            </a:r>
            <a:r>
              <a:rPr lang="pt-BR" dirty="0" err="1" smtClean="0"/>
              <a:t>WordPress</a:t>
            </a:r>
            <a:r>
              <a:rPr lang="pt-BR" dirty="0" smtClean="0"/>
              <a:t> ficou conhecido por ser uma ferramenta utilizada para criar Blogs, assim como o </a:t>
            </a:r>
            <a:r>
              <a:rPr lang="pt-BR" dirty="0" err="1" smtClean="0"/>
              <a:t>Joomla</a:t>
            </a:r>
            <a:r>
              <a:rPr lang="pt-BR" dirty="0" smtClean="0"/>
              <a:t> e o </a:t>
            </a:r>
            <a:r>
              <a:rPr lang="pt-BR" dirty="0" err="1" smtClean="0"/>
              <a:t>Drupal</a:t>
            </a:r>
            <a:r>
              <a:rPr lang="pt-BR" dirty="0" smtClean="0"/>
              <a:t>. </a:t>
            </a:r>
            <a:br>
              <a:rPr lang="pt-BR" dirty="0" smtClean="0"/>
            </a:br>
            <a:r>
              <a:rPr lang="pt-BR" dirty="0" smtClean="0"/>
              <a:t>Porém o Software hoje já é utilizado para criar muito mais que apenas Blogs, é possível fazer TUDO com o </a:t>
            </a:r>
            <a:r>
              <a:rPr lang="pt-BR" dirty="0" err="1" smtClean="0"/>
              <a:t>WordPress</a:t>
            </a:r>
            <a:r>
              <a:rPr lang="pt-BR" dirty="0" smtClean="0"/>
              <a:t> desde um Blog até um sistema complexo. </a:t>
            </a:r>
          </a:p>
        </p:txBody>
      </p:sp>
      <p:pic>
        <p:nvPicPr>
          <p:cNvPr id="5" name="Picture 4" descr="http://www.computercourage.com/wp-content/uploads/2010/07/wordpress-logo-stacked-rg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634" y="2490772"/>
            <a:ext cx="2932386" cy="1818080"/>
          </a:xfrm>
          <a:prstGeom prst="rect">
            <a:avLst/>
          </a:prstGeom>
          <a:noFill/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291710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2540" y="681487"/>
            <a:ext cx="9601200" cy="50755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Porque usar o </a:t>
            </a:r>
            <a:r>
              <a:rPr lang="pt-BR" dirty="0" err="1" smtClean="0"/>
              <a:t>WordPress</a:t>
            </a:r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785743" y="2917689"/>
            <a:ext cx="8065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Como foi mencionado o </a:t>
            </a:r>
            <a:r>
              <a:rPr lang="pt-BR" dirty="0" err="1" smtClean="0"/>
              <a:t>WordPress</a:t>
            </a:r>
            <a:r>
              <a:rPr lang="pt-BR" dirty="0" smtClean="0"/>
              <a:t> é um CMS. </a:t>
            </a:r>
            <a:br>
              <a:rPr lang="pt-BR" dirty="0" smtClean="0"/>
            </a:br>
            <a:r>
              <a:rPr lang="pt-BR" dirty="0" smtClean="0"/>
              <a:t>O </a:t>
            </a:r>
            <a:r>
              <a:rPr lang="pt-BR" dirty="0" err="1" smtClean="0"/>
              <a:t>WordPress</a:t>
            </a:r>
            <a:r>
              <a:rPr lang="pt-BR" dirty="0" smtClean="0"/>
              <a:t> oferece uma plataforma onde será extremamente fácil e agradável trabalhar com conteúdo!</a:t>
            </a:r>
          </a:p>
          <a:p>
            <a:endParaRPr lang="pt-BR" dirty="0" smtClean="0"/>
          </a:p>
        </p:txBody>
      </p:sp>
      <p:pic>
        <p:nvPicPr>
          <p:cNvPr id="5" name="Picture 4" descr="http://www.computercourage.com/wp-content/uploads/2010/07/wordpress-logo-stacked-rg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634" y="2490772"/>
            <a:ext cx="2932386" cy="1818080"/>
          </a:xfrm>
          <a:prstGeom prst="rect">
            <a:avLst/>
          </a:prstGeom>
          <a:noFill/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291710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2540" y="681487"/>
            <a:ext cx="9601200" cy="50755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WordPress.org x WordPress.com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753086" y="2297204"/>
            <a:ext cx="8065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</a:t>
            </a:r>
          </a:p>
        </p:txBody>
      </p:sp>
      <p:pic>
        <p:nvPicPr>
          <p:cNvPr id="5" name="Picture 4" descr="http://www.computercourage.com/wp-content/uploads/2010/07/wordpress-logo-stacked-rg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6120" y="2828229"/>
            <a:ext cx="2932386" cy="1818080"/>
          </a:xfrm>
          <a:prstGeom prst="rect">
            <a:avLst/>
          </a:prstGeom>
          <a:noFill/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t-BR" smtClean="0"/>
              <a:pPr/>
              <a:t>5</a:t>
            </a:fld>
            <a:endParaRPr lang="pt-BR" dirty="0"/>
          </a:p>
        </p:txBody>
      </p:sp>
      <p:pic>
        <p:nvPicPr>
          <p:cNvPr id="8" name="Picture 2" descr="http://beerbloggersconference.org/wp-content/uploads/2013/07/Wordpress.com-LOGO-use-thi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575688" y="15991113"/>
            <a:ext cx="14287500" cy="8703129"/>
          </a:xfrm>
          <a:prstGeom prst="rect">
            <a:avLst/>
          </a:prstGeom>
          <a:noFill/>
        </p:spPr>
      </p:pic>
      <p:pic>
        <p:nvPicPr>
          <p:cNvPr id="1028" name="Picture 4" descr="C:\Users\Eric Teixeira\Pictures\Wordpress.com-LOGO-use-thi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49887" y="1715179"/>
            <a:ext cx="4010705" cy="40107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291710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2540" y="681487"/>
            <a:ext cx="9601200" cy="50755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 que é um Tema do </a:t>
            </a:r>
            <a:r>
              <a:rPr lang="pt-BR" dirty="0" err="1" smtClean="0"/>
              <a:t>WordPress</a:t>
            </a:r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785743" y="1817915"/>
            <a:ext cx="80651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 Tema é responsável por unir as funcionalidades do </a:t>
            </a:r>
            <a:r>
              <a:rPr lang="pt-BR" dirty="0" err="1" smtClean="0"/>
              <a:t>WordPress</a:t>
            </a:r>
            <a:r>
              <a:rPr lang="pt-BR" dirty="0" smtClean="0"/>
              <a:t> com a parte Visual do Site. </a:t>
            </a:r>
          </a:p>
          <a:p>
            <a:endParaRPr lang="pt-BR" dirty="0" smtClean="0"/>
          </a:p>
          <a:p>
            <a:r>
              <a:rPr lang="pt-BR" dirty="0" smtClean="0"/>
              <a:t>Ele é composto por um conjunto de arquivos, cada tema pode ser bem diferente um do outro e apresentar funcionalidades </a:t>
            </a:r>
            <a:r>
              <a:rPr lang="pt-BR" dirty="0" err="1" smtClean="0"/>
              <a:t>destintas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5" name="Picture 4" descr="http://www.computercourage.com/wp-content/uploads/2010/07/wordpress-logo-stacked-rg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634" y="2490772"/>
            <a:ext cx="2932386" cy="1818080"/>
          </a:xfrm>
          <a:prstGeom prst="rect">
            <a:avLst/>
          </a:prstGeom>
          <a:noFill/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291710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2540" y="681487"/>
            <a:ext cx="9601200" cy="50755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Arquivos básicos de um Tema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008639" y="2601686"/>
            <a:ext cx="80651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dirty="0" smtClean="0"/>
              <a:t> style.</a:t>
            </a:r>
            <a:r>
              <a:rPr lang="pt-BR" dirty="0" err="1" smtClean="0"/>
              <a:t>css</a:t>
            </a:r>
            <a:endParaRPr lang="pt-BR" dirty="0" smtClean="0"/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 </a:t>
            </a:r>
            <a:r>
              <a:rPr lang="pt-BR" dirty="0" err="1" smtClean="0"/>
              <a:t>index</a:t>
            </a:r>
            <a:r>
              <a:rPr lang="pt-BR" dirty="0" smtClean="0"/>
              <a:t>.</a:t>
            </a:r>
            <a:r>
              <a:rPr lang="pt-BR" dirty="0" err="1" smtClean="0"/>
              <a:t>php</a:t>
            </a:r>
            <a:endParaRPr lang="pt-BR" dirty="0" smtClean="0"/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 header.</a:t>
            </a:r>
            <a:r>
              <a:rPr lang="pt-BR" dirty="0" err="1" smtClean="0"/>
              <a:t>php</a:t>
            </a:r>
            <a:endParaRPr lang="pt-BR" dirty="0" smtClean="0"/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 </a:t>
            </a:r>
            <a:r>
              <a:rPr lang="pt-BR" dirty="0" err="1" smtClean="0"/>
              <a:t>sidebar</a:t>
            </a:r>
            <a:r>
              <a:rPr lang="pt-BR" dirty="0" smtClean="0"/>
              <a:t>.</a:t>
            </a:r>
            <a:r>
              <a:rPr lang="pt-BR" dirty="0" err="1" smtClean="0"/>
              <a:t>php</a:t>
            </a:r>
            <a:endParaRPr lang="pt-BR" dirty="0" smtClean="0"/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 </a:t>
            </a:r>
            <a:r>
              <a:rPr lang="pt-BR" dirty="0" err="1" smtClean="0"/>
              <a:t>footer</a:t>
            </a:r>
            <a:r>
              <a:rPr lang="pt-BR" dirty="0" smtClean="0"/>
              <a:t>.</a:t>
            </a:r>
            <a:r>
              <a:rPr lang="pt-BR" dirty="0" err="1" smtClean="0"/>
              <a:t>php</a:t>
            </a:r>
            <a:endParaRPr lang="pt-BR" dirty="0" smtClean="0"/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 </a:t>
            </a:r>
            <a:r>
              <a:rPr lang="pt-BR" dirty="0" err="1" smtClean="0"/>
              <a:t>single</a:t>
            </a:r>
            <a:r>
              <a:rPr lang="pt-BR" dirty="0" smtClean="0"/>
              <a:t>.</a:t>
            </a:r>
            <a:r>
              <a:rPr lang="pt-BR" dirty="0" err="1" smtClean="0"/>
              <a:t>php</a:t>
            </a:r>
            <a:r>
              <a:rPr lang="pt-BR" dirty="0" smtClean="0"/>
              <a:t>  </a:t>
            </a:r>
          </a:p>
          <a:p>
            <a:pPr>
              <a:buFont typeface="Wingdings" pitchFamily="2" charset="2"/>
              <a:buChar char="§"/>
            </a:pPr>
            <a:endParaRPr lang="pt-BR" dirty="0" smtClean="0"/>
          </a:p>
          <a:p>
            <a:endParaRPr lang="pt-BR" dirty="0" smtClean="0"/>
          </a:p>
          <a:p>
            <a:pPr>
              <a:buFont typeface="Wingdings" pitchFamily="2" charset="2"/>
              <a:buChar char="§"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5" name="Picture 4" descr="http://www.computercourage.com/wp-content/uploads/2010/07/wordpress-logo-stacked-rg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634" y="2490772"/>
            <a:ext cx="2932386" cy="1818080"/>
          </a:xfrm>
          <a:prstGeom prst="rect">
            <a:avLst/>
          </a:prstGeom>
          <a:noFill/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t-BR" smtClean="0"/>
              <a:pPr/>
              <a:t>7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291710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2540" y="681487"/>
            <a:ext cx="9601200" cy="50755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Algumas Funções que Vamos Utilizar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26896" y="1426029"/>
            <a:ext cx="80651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pt-BR" dirty="0" smtClean="0"/>
          </a:p>
          <a:p>
            <a:pPr>
              <a:buFont typeface="Wingdings" pitchFamily="2" charset="2"/>
              <a:buChar char="§"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5" name="Picture 4" descr="http://www.computercourage.com/wp-content/uploads/2010/07/wordpress-logo-stacked-rg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634" y="2490772"/>
            <a:ext cx="2932386" cy="1818080"/>
          </a:xfrm>
          <a:prstGeom prst="rect">
            <a:avLst/>
          </a:prstGeom>
          <a:noFill/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t-BR" smtClean="0"/>
              <a:pPr/>
              <a:t>8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 rot="10800000" flipV="1">
            <a:off x="4484914" y="1430103"/>
            <a:ext cx="5736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9" name="CaixaDeTexto 8"/>
          <p:cNvSpPr txBox="1"/>
          <p:nvPr/>
        </p:nvSpPr>
        <p:spPr>
          <a:xfrm>
            <a:off x="4593771" y="2383972"/>
            <a:ext cx="56061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dirty="0" err="1" smtClean="0"/>
              <a:t>bloginfo</a:t>
            </a:r>
            <a:r>
              <a:rPr lang="pt-BR" dirty="0" smtClean="0"/>
              <a:t>();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dirty="0" err="1" smtClean="0"/>
              <a:t>get_search_form</a:t>
            </a:r>
            <a:r>
              <a:rPr lang="pt-BR" dirty="0" smtClean="0"/>
              <a:t>();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dirty="0" err="1" smtClean="0"/>
              <a:t>wp_nav_menu</a:t>
            </a:r>
            <a:r>
              <a:rPr lang="pt-BR" dirty="0" smtClean="0"/>
              <a:t>();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dirty="0" err="1" smtClean="0"/>
              <a:t>get_header</a:t>
            </a:r>
            <a:r>
              <a:rPr lang="pt-BR" dirty="0" smtClean="0"/>
              <a:t>();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dirty="0" err="1" smtClean="0"/>
              <a:t>get_sidebar</a:t>
            </a:r>
            <a:r>
              <a:rPr lang="pt-BR" dirty="0" smtClean="0"/>
              <a:t>();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dirty="0" err="1" smtClean="0"/>
              <a:t>get_footer</a:t>
            </a:r>
            <a:r>
              <a:rPr lang="pt-BR" dirty="0" smtClean="0"/>
              <a:t>();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dirty="0" err="1" smtClean="0"/>
              <a:t>have_posts</a:t>
            </a:r>
            <a:r>
              <a:rPr lang="pt-BR" dirty="0" smtClean="0"/>
              <a:t>() </a:t>
            </a:r>
          </a:p>
        </p:txBody>
      </p:sp>
    </p:spTree>
    <p:extLst>
      <p:ext uri="{BB962C8B-B14F-4D97-AF65-F5344CB8AC3E}">
        <p14:creationId xmlns="" xmlns:p14="http://schemas.microsoft.com/office/powerpoint/2010/main" val="32291710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2540" y="681487"/>
            <a:ext cx="9601200" cy="50755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Entendendo o Loop Do </a:t>
            </a:r>
            <a:r>
              <a:rPr lang="pt-BR" dirty="0" err="1" smtClean="0"/>
              <a:t>WordPress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26896" y="1426029"/>
            <a:ext cx="80651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pt-BR" dirty="0" smtClean="0"/>
          </a:p>
          <a:p>
            <a:pPr>
              <a:buFont typeface="Wingdings" pitchFamily="2" charset="2"/>
              <a:buChar char="§"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5" name="Picture 4" descr="http://www.computercourage.com/wp-content/uploads/2010/07/wordpress-logo-stacked-rg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634" y="2490772"/>
            <a:ext cx="2932386" cy="1818080"/>
          </a:xfrm>
          <a:prstGeom prst="rect">
            <a:avLst/>
          </a:prstGeom>
          <a:noFill/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t-BR" smtClean="0"/>
              <a:pPr/>
              <a:t>9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 rot="10800000" flipV="1">
            <a:off x="4484914" y="1430103"/>
            <a:ext cx="5736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9" name="CaixaDeTexto 8"/>
          <p:cNvSpPr txBox="1"/>
          <p:nvPr/>
        </p:nvSpPr>
        <p:spPr>
          <a:xfrm>
            <a:off x="4865914" y="2383972"/>
            <a:ext cx="71410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&lt;?</a:t>
            </a:r>
            <a:r>
              <a:rPr lang="en-US" dirty="0" err="1" smtClean="0"/>
              <a:t>php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$</a:t>
            </a:r>
            <a:r>
              <a:rPr lang="en-US" dirty="0" err="1" smtClean="0"/>
              <a:t>the_query</a:t>
            </a:r>
            <a:r>
              <a:rPr lang="en-US" dirty="0" smtClean="0"/>
              <a:t> </a:t>
            </a:r>
            <a:r>
              <a:rPr lang="en-US" dirty="0" smtClean="0"/>
              <a:t>= new </a:t>
            </a:r>
            <a:r>
              <a:rPr lang="en-US" dirty="0" err="1" smtClean="0"/>
              <a:t>WP_Query</a:t>
            </a:r>
            <a:r>
              <a:rPr lang="en-US" dirty="0" smtClean="0"/>
              <a:t>('</a:t>
            </a:r>
            <a:r>
              <a:rPr lang="en-US" dirty="0" err="1" smtClean="0"/>
              <a:t>showposts</a:t>
            </a:r>
            <a:r>
              <a:rPr lang="en-US" dirty="0" smtClean="0"/>
              <a:t>=1</a:t>
            </a:r>
            <a:r>
              <a:rPr lang="en-US" dirty="0" smtClean="0"/>
              <a:t>');</a:t>
            </a:r>
            <a:endParaRPr lang="en-US" dirty="0" smtClean="0"/>
          </a:p>
          <a:p>
            <a:r>
              <a:rPr lang="en-US" dirty="0" smtClean="0"/>
              <a:t>    while </a:t>
            </a:r>
            <a:r>
              <a:rPr lang="en-US" dirty="0" smtClean="0"/>
              <a:t>($</a:t>
            </a:r>
            <a:r>
              <a:rPr lang="en-US" dirty="0" err="1" smtClean="0"/>
              <a:t>the_query</a:t>
            </a:r>
            <a:r>
              <a:rPr lang="en-US" dirty="0" smtClean="0"/>
              <a:t>-&gt;</a:t>
            </a:r>
            <a:r>
              <a:rPr lang="en-US" dirty="0" err="1" smtClean="0"/>
              <a:t>have_posts</a:t>
            </a:r>
            <a:r>
              <a:rPr lang="en-US" dirty="0" smtClean="0"/>
              <a:t>()) : $</a:t>
            </a:r>
            <a:r>
              <a:rPr lang="en-US" dirty="0" err="1" smtClean="0"/>
              <a:t>the_query</a:t>
            </a:r>
            <a:r>
              <a:rPr lang="en-US" dirty="0" smtClean="0"/>
              <a:t>-&gt;</a:t>
            </a:r>
            <a:r>
              <a:rPr lang="en-US" dirty="0" err="1" smtClean="0"/>
              <a:t>the_post</a:t>
            </a:r>
            <a:r>
              <a:rPr lang="en-US" dirty="0" smtClean="0"/>
              <a:t>();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endwhile</a:t>
            </a:r>
            <a:r>
              <a:rPr lang="en-US" dirty="0" smtClean="0"/>
              <a:t>;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?&gt; 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32291710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riando Um Site do Zero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Criando Um Site do Zero</Template>
  <TotalTime>0</TotalTime>
  <Words>320</Words>
  <Application>Microsoft Office PowerPoint</Application>
  <PresentationFormat>Personalizar</PresentationFormat>
  <Paragraphs>106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Criando Um Site do Zero</vt:lpstr>
      <vt:lpstr>Criando Temas para WordPress</vt:lpstr>
      <vt:lpstr>O que é o WordPress?</vt:lpstr>
      <vt:lpstr>Ah! WordPress é aquela ferramenta para Blog né?</vt:lpstr>
      <vt:lpstr>Porque usar o WordPress?</vt:lpstr>
      <vt:lpstr>WordPress.org x WordPress.com</vt:lpstr>
      <vt:lpstr>O que é um Tema do WordPress?</vt:lpstr>
      <vt:lpstr>Arquivos básicos de um Tema</vt:lpstr>
      <vt:lpstr>Algumas Funções que Vamos Utilizar</vt:lpstr>
      <vt:lpstr>Entendendo o Loop Do WordPress</vt:lpstr>
      <vt:lpstr>Por onde Começar?</vt:lpstr>
      <vt:lpstr>Modelo:</vt:lpstr>
      <vt:lpstr>Passo 1:</vt:lpstr>
      <vt:lpstr>Passo 2: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2014-04-24T01:41:53Z</dcterms:created>
  <dcterms:modified xsi:type="dcterms:W3CDTF">2014-08-07T21:05:03Z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