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256" r:id="rId2"/>
  </p:sldIdLst>
  <p:sldSz cx="43891200" cy="3779996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5220638-C9EE-4C6A-BE5D-77338AE782E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906" userDrawn="1">
          <p15:clr>
            <a:srgbClr val="A4A3A4"/>
          </p15:clr>
        </p15:guide>
        <p15:guide id="2" pos="9264" userDrawn="1">
          <p15:clr>
            <a:srgbClr val="A4A3A4"/>
          </p15:clr>
        </p15:guide>
        <p15:guide id="3" pos="18576" userDrawn="1">
          <p15:clr>
            <a:srgbClr val="A4A3A4"/>
          </p15:clr>
        </p15:guide>
        <p15:guide id="4" pos="96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oilson Mamédio" initials="AM" lastIdx="0" clrIdx="0">
    <p:extLst>
      <p:ext uri="{19B8F6BF-5375-455C-9EA6-DF929625EA0E}">
        <p15:presenceInfo xmlns:p15="http://schemas.microsoft.com/office/powerpoint/2012/main" userId="ffb0d2819c4cd7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ABC0E4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08" autoAdjust="0"/>
    <p:restoredTop sz="94799" autoAdjust="0"/>
  </p:normalViewPr>
  <p:slideViewPr>
    <p:cSldViewPr>
      <p:cViewPr>
        <p:scale>
          <a:sx n="30" d="100"/>
          <a:sy n="30" d="100"/>
        </p:scale>
        <p:origin x="102" y="36"/>
      </p:cViewPr>
      <p:guideLst>
        <p:guide orient="horz" pos="11906"/>
        <p:guide pos="9264"/>
        <p:guide pos="18576"/>
        <p:guide pos="96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4DC52-F180-422A-9DFD-2AAFDD52B408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620838" y="1162050"/>
            <a:ext cx="3641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9CB4E-3E35-4D3E-8648-592C84C92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59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620838" y="1162050"/>
            <a:ext cx="3641725" cy="31369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9CB4E-3E35-4D3E-8648-592C84C92D8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24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186247"/>
            <a:ext cx="37307520" cy="13159987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9853733"/>
            <a:ext cx="32918400" cy="912623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1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12498"/>
            <a:ext cx="9464040" cy="320337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12498"/>
            <a:ext cx="27843480" cy="320337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8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1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423752"/>
            <a:ext cx="37856160" cy="15723732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296236"/>
            <a:ext cx="37856160" cy="8268739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062490"/>
            <a:ext cx="18653760" cy="239837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062490"/>
            <a:ext cx="18653760" cy="239837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12506"/>
            <a:ext cx="37856160" cy="730624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266244"/>
            <a:ext cx="18568032" cy="4541243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3807486"/>
            <a:ext cx="18568032" cy="2030873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266244"/>
            <a:ext cx="18659477" cy="4541243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3807486"/>
            <a:ext cx="18659477" cy="2030873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3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6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1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19998"/>
            <a:ext cx="14156054" cy="8819991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442503"/>
            <a:ext cx="22219920" cy="26862474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339989"/>
            <a:ext cx="14156054" cy="2100873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5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19998"/>
            <a:ext cx="14156054" cy="8819991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442503"/>
            <a:ext cx="22219920" cy="26862474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339989"/>
            <a:ext cx="14156054" cy="2100873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6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12506"/>
            <a:ext cx="37856160" cy="730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062490"/>
            <a:ext cx="37856160" cy="23983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034974"/>
            <a:ext cx="9875520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034974"/>
            <a:ext cx="14813280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034974"/>
            <a:ext cx="9875520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A6B75E9-20AF-4508-B0B1-37EB62C7573F}"/>
              </a:ext>
            </a:extLst>
          </p:cNvPr>
          <p:cNvSpPr/>
          <p:nvPr userDrawn="1"/>
        </p:nvSpPr>
        <p:spPr>
          <a:xfrm>
            <a:off x="43159680" y="0"/>
            <a:ext cx="731520" cy="37799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08E2B7-FD7C-4917-9116-BC481670380D}"/>
              </a:ext>
            </a:extLst>
          </p:cNvPr>
          <p:cNvSpPr/>
          <p:nvPr userDrawn="1"/>
        </p:nvSpPr>
        <p:spPr>
          <a:xfrm>
            <a:off x="-3" y="0"/>
            <a:ext cx="731520" cy="37799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E459857-EC20-4725-9729-C46C2B82E67B}"/>
              </a:ext>
            </a:extLst>
          </p:cNvPr>
          <p:cNvSpPr/>
          <p:nvPr userDrawn="1"/>
        </p:nvSpPr>
        <p:spPr>
          <a:xfrm>
            <a:off x="0" y="0"/>
            <a:ext cx="43891200" cy="4724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D01061-EB55-4BDA-9715-6B258A79D235}"/>
              </a:ext>
            </a:extLst>
          </p:cNvPr>
          <p:cNvSpPr/>
          <p:nvPr userDrawn="1"/>
        </p:nvSpPr>
        <p:spPr>
          <a:xfrm>
            <a:off x="0" y="33074969"/>
            <a:ext cx="43891200" cy="472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1800" dirty="0"/>
          </a:p>
        </p:txBody>
      </p:sp>
      <p:sp>
        <p:nvSpPr>
          <p:cNvPr id="11" name="Instructions">
            <a:extLst>
              <a:ext uri="{FF2B5EF4-FFF2-40B4-BE49-F238E27FC236}">
                <a16:creationId xmlns:a16="http://schemas.microsoft.com/office/drawing/2014/main" xmlns="" id="{2635A212-2F14-4E54-B188-2E68FF297809}"/>
              </a:ext>
            </a:extLst>
          </p:cNvPr>
          <p:cNvSpPr/>
          <p:nvPr userDrawn="1"/>
        </p:nvSpPr>
        <p:spPr>
          <a:xfrm>
            <a:off x="-10515600" y="0"/>
            <a:ext cx="9601200" cy="37799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1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1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1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C03A960-1683-409E-A55D-F51A19859FC5}"/>
              </a:ext>
            </a:extLst>
          </p:cNvPr>
          <p:cNvGrpSpPr/>
          <p:nvPr userDrawn="1"/>
        </p:nvGrpSpPr>
        <p:grpSpPr>
          <a:xfrm>
            <a:off x="44805600" y="0"/>
            <a:ext cx="9601200" cy="37799963"/>
            <a:chOff x="33832800" y="0"/>
            <a:chExt cx="12801600" cy="43891200"/>
          </a:xfrm>
        </p:grpSpPr>
        <p:sp>
          <p:nvSpPr>
            <p:cNvPr id="13" name="Instructions">
              <a:extLst>
                <a:ext uri="{FF2B5EF4-FFF2-40B4-BE49-F238E27FC236}">
                  <a16:creationId xmlns:a16="http://schemas.microsoft.com/office/drawing/2014/main" xmlns="" id="{AB929665-0AA8-4244-A1ED-F55D3543CCB6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1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1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1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C9F82D-95DA-49DA-BE65-A0623C7DA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3E37D2B-E2A9-420A-AA43-8831BDD4649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13" y="37449963"/>
            <a:ext cx="5297435" cy="2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-23446" y="33490604"/>
            <a:ext cx="43891200" cy="4309358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19950" y="-92639"/>
            <a:ext cx="43911150" cy="4755009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7696202" y="947487"/>
            <a:ext cx="27432000" cy="180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7201" b="1" dirty="0" smtClean="0">
                <a:solidFill>
                  <a:schemeClr val="bg1"/>
                </a:solidFill>
                <a:latin typeface="+mn-lt"/>
              </a:rPr>
              <a:t>TÍTULO</a:t>
            </a:r>
            <a:endParaRPr lang="pt-BR" sz="7201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395857" y="2941622"/>
            <a:ext cx="3132314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4000" dirty="0" smtClean="0">
                <a:solidFill>
                  <a:schemeClr val="bg1"/>
                </a:solidFill>
                <a:latin typeface="+mn-lt"/>
              </a:rPr>
              <a:t>Aluno</a:t>
            </a:r>
            <a:r>
              <a:rPr lang="pt-BR" sz="4000" baseline="30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pt-BR" sz="4000" dirty="0">
                <a:solidFill>
                  <a:schemeClr val="bg1"/>
                </a:solidFill>
                <a:latin typeface="+mn-lt"/>
              </a:rPr>
              <a:t>; </a:t>
            </a:r>
            <a:r>
              <a:rPr lang="pt-BR" sz="4000" dirty="0" smtClean="0">
                <a:solidFill>
                  <a:schemeClr val="bg1"/>
                </a:solidFill>
                <a:latin typeface="+mn-lt"/>
              </a:rPr>
              <a:t>Orientador</a:t>
            </a:r>
            <a:r>
              <a:rPr lang="pt-BR" sz="4000" baseline="30000" dirty="0" smtClean="0">
                <a:solidFill>
                  <a:schemeClr val="bg1"/>
                </a:solidFill>
                <a:latin typeface="+mn-lt"/>
              </a:rPr>
              <a:t>2</a:t>
            </a:r>
            <a:endParaRPr lang="pt-BR" sz="4000" baseline="30000" dirty="0">
              <a:solidFill>
                <a:schemeClr val="bg1"/>
              </a:solidFill>
              <a:latin typeface="+mn-lt"/>
            </a:endParaRPr>
          </a:p>
          <a:p>
            <a:pPr algn="ctr" eaLnBrk="1" hangingPunct="1"/>
            <a:r>
              <a:rPr lang="pt-BR" sz="4000" baseline="30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pt-BR" sz="4000" dirty="0" smtClean="0">
                <a:solidFill>
                  <a:schemeClr val="bg1"/>
                </a:solidFill>
                <a:latin typeface="+mn-lt"/>
              </a:rPr>
              <a:t>Graduando Ciências Exatas - </a:t>
            </a:r>
            <a:r>
              <a:rPr lang="pt-BR" sz="4000" dirty="0">
                <a:solidFill>
                  <a:schemeClr val="bg1"/>
                </a:solidFill>
                <a:latin typeface="+mn-lt"/>
              </a:rPr>
              <a:t>ICE - Universidade Federal de Juiz de Fora, </a:t>
            </a:r>
            <a:r>
              <a:rPr lang="pt-BR" sz="40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pt-BR" sz="4000" dirty="0">
                <a:solidFill>
                  <a:schemeClr val="bg1"/>
                </a:solidFill>
                <a:latin typeface="+mn-lt"/>
              </a:rPr>
              <a:t>Prof. Departamento de </a:t>
            </a:r>
            <a:r>
              <a:rPr lang="pt-BR" sz="4000" dirty="0" smtClean="0">
                <a:solidFill>
                  <a:schemeClr val="bg1"/>
                </a:solidFill>
                <a:latin typeface="+mn-lt"/>
              </a:rPr>
              <a:t>XXXXXXX </a:t>
            </a:r>
            <a:r>
              <a:rPr lang="pt-BR" sz="4000" dirty="0">
                <a:solidFill>
                  <a:schemeClr val="bg1"/>
                </a:solidFill>
                <a:latin typeface="+mn-lt"/>
              </a:rPr>
              <a:t>- Universidade Federal de Juiz de Fora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35478" y="34063282"/>
            <a:ext cx="2836522" cy="746667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pt-BR" sz="4402" b="1" dirty="0" smtClean="0"/>
              <a:t>Referências</a:t>
            </a:r>
            <a:endParaRPr lang="pt-BR" sz="4402" b="1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523393" y="5831356"/>
            <a:ext cx="13206899" cy="460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3395" y="5031176"/>
            <a:ext cx="13206898" cy="77384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pt-BR" sz="4402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11507" y="10585956"/>
            <a:ext cx="13224281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pt-BR" sz="4402" b="1" dirty="0">
                <a:solidFill>
                  <a:schemeClr val="bg1"/>
                </a:solidFill>
              </a:rPr>
              <a:t>Motivação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530827" y="15089981"/>
            <a:ext cx="13159771" cy="505856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11507" y="14384290"/>
            <a:ext cx="13203905" cy="70569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pt-BR" sz="4402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9489401" y="5107781"/>
            <a:ext cx="12788626" cy="1296777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454923" y="25878933"/>
            <a:ext cx="12836077" cy="73875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pt-BR" sz="4402" b="1" dirty="0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511508" y="11311219"/>
            <a:ext cx="13218784" cy="3001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sz="3201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10805" y="18004240"/>
            <a:ext cx="13224125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pt-BR" sz="4402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4571935" y="27686639"/>
            <a:ext cx="215419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40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806234"/>
            <a:ext cx="4728394" cy="316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8263" y="951391"/>
            <a:ext cx="4465848" cy="302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192"/>
          <p:cNvSpPr txBox="1">
            <a:spLocks noChangeArrowheads="1"/>
          </p:cNvSpPr>
          <p:nvPr/>
        </p:nvSpPr>
        <p:spPr bwMode="auto">
          <a:xfrm>
            <a:off x="1523238" y="22705855"/>
            <a:ext cx="13207054" cy="970591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>
              <a:latin typeface="Calibri" pitchFamily="34" charset="0"/>
            </a:endParaRPr>
          </a:p>
        </p:txBody>
      </p:sp>
      <p:graphicFrame>
        <p:nvGraphicFramePr>
          <p:cNvPr id="42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80447"/>
              </p:ext>
            </p:extLst>
          </p:nvPr>
        </p:nvGraphicFramePr>
        <p:xfrm>
          <a:off x="15448677" y="8433551"/>
          <a:ext cx="13167360" cy="3222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35678"/>
              </a:tblGrid>
              <a:tr h="891540"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7125"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Text Box 180"/>
          <p:cNvSpPr txBox="1">
            <a:spLocks noChangeArrowheads="1"/>
          </p:cNvSpPr>
          <p:nvPr/>
        </p:nvSpPr>
        <p:spPr bwMode="auto">
          <a:xfrm>
            <a:off x="15468600" y="11660981"/>
            <a:ext cx="1192417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400" b="1" dirty="0">
                <a:latin typeface="Calibri" pitchFamily="34" charset="0"/>
              </a:rPr>
              <a:t>Tabela </a:t>
            </a:r>
            <a:r>
              <a:rPr lang="pt-BR" sz="2400" b="1" dirty="0" smtClean="0">
                <a:latin typeface="Calibri" pitchFamily="34" charset="0"/>
              </a:rPr>
              <a:t>1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46" name="Text Box 194"/>
          <p:cNvSpPr txBox="1">
            <a:spLocks noChangeArrowheads="1"/>
          </p:cNvSpPr>
          <p:nvPr/>
        </p:nvSpPr>
        <p:spPr bwMode="auto">
          <a:xfrm>
            <a:off x="15392400" y="12893634"/>
            <a:ext cx="13242530" cy="49240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sz="3201" dirty="0">
              <a:latin typeface="Calibri" pitchFamily="34" charset="0"/>
            </a:endParaRPr>
          </a:p>
        </p:txBody>
      </p:sp>
      <p:graphicFrame>
        <p:nvGraphicFramePr>
          <p:cNvPr id="47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650634"/>
              </p:ext>
            </p:extLst>
          </p:nvPr>
        </p:nvGraphicFramePr>
        <p:xfrm>
          <a:off x="15404456" y="25910381"/>
          <a:ext cx="13230474" cy="650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7059"/>
                <a:gridCol w="2352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6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6095"/>
                <a:gridCol w="2646095"/>
              </a:tblGrid>
              <a:tr h="284211">
                <a:tc gridSpan="2">
                  <a:txBody>
                    <a:bodyPr/>
                    <a:lstStyle/>
                    <a:p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4211">
                <a:tc gridSpan="2">
                  <a:txBody>
                    <a:bodyPr/>
                    <a:lstStyle/>
                    <a:p>
                      <a:pPr algn="ctr"/>
                      <a:endParaRPr lang="pt-BR" sz="270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152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01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0152">
                <a:tc gridSpan="2"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noProof="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Text Box 180"/>
          <p:cNvSpPr txBox="1">
            <a:spLocks noChangeArrowheads="1"/>
          </p:cNvSpPr>
          <p:nvPr/>
        </p:nvSpPr>
        <p:spPr bwMode="auto">
          <a:xfrm>
            <a:off x="15433563" y="32387381"/>
            <a:ext cx="2778237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400" b="1" dirty="0">
                <a:latin typeface="Calibri" pitchFamily="34" charset="0"/>
              </a:rPr>
              <a:t>Tabela </a:t>
            </a:r>
            <a:r>
              <a:rPr lang="pt-BR" sz="2400" b="1" dirty="0" smtClean="0">
                <a:latin typeface="Calibri" pitchFamily="34" charset="0"/>
              </a:rPr>
              <a:t>2.</a:t>
            </a: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</a:rPr>
              <a:t>Resultados.</a:t>
            </a:r>
          </a:p>
        </p:txBody>
      </p:sp>
      <p:sp>
        <p:nvSpPr>
          <p:cNvPr id="49" name="Text Box 194"/>
          <p:cNvSpPr txBox="1">
            <a:spLocks noChangeArrowheads="1"/>
          </p:cNvSpPr>
          <p:nvPr/>
        </p:nvSpPr>
        <p:spPr bwMode="auto">
          <a:xfrm>
            <a:off x="29454923" y="18266322"/>
            <a:ext cx="12823104" cy="74574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>
              <a:latin typeface="Calibri" pitchFamily="34" charset="0"/>
            </a:endParaRPr>
          </a:p>
        </p:txBody>
      </p:sp>
      <p:sp>
        <p:nvSpPr>
          <p:cNvPr id="55" name="Text Box 194"/>
          <p:cNvSpPr txBox="1">
            <a:spLocks noChangeArrowheads="1"/>
          </p:cNvSpPr>
          <p:nvPr/>
        </p:nvSpPr>
        <p:spPr bwMode="auto">
          <a:xfrm>
            <a:off x="29454923" y="26623941"/>
            <a:ext cx="12836077" cy="5717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sz="3201" dirty="0">
              <a:latin typeface="Calibri" pitchFamily="34" charset="0"/>
            </a:endParaRPr>
          </a:p>
        </p:txBody>
      </p:sp>
      <p:sp>
        <p:nvSpPr>
          <p:cNvPr id="59" name="Text Box 180"/>
          <p:cNvSpPr txBox="1">
            <a:spLocks noChangeArrowheads="1"/>
          </p:cNvSpPr>
          <p:nvPr/>
        </p:nvSpPr>
        <p:spPr bwMode="auto">
          <a:xfrm>
            <a:off x="2209800" y="21338381"/>
            <a:ext cx="3204395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b="1" dirty="0" smtClean="0">
                <a:latin typeface="Calibri" pitchFamily="34" charset="0"/>
              </a:rPr>
              <a:t>Figura 1</a:t>
            </a:r>
            <a:r>
              <a:rPr lang="pt-BR" sz="2400" dirty="0" smtClean="0">
                <a:latin typeface="Calibri" pitchFamily="34" charset="0"/>
              </a:rPr>
              <a:t>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4656121"/>
            <a:ext cx="1300557" cy="287429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/>
          <p:cNvSpPr/>
          <p:nvPr/>
        </p:nvSpPr>
        <p:spPr>
          <a:xfrm>
            <a:off x="42609022" y="4672650"/>
            <a:ext cx="1282178" cy="2872639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Text Box 190"/>
          <p:cNvSpPr txBox="1">
            <a:spLocks noChangeArrowheads="1"/>
          </p:cNvSpPr>
          <p:nvPr/>
        </p:nvSpPr>
        <p:spPr bwMode="auto">
          <a:xfrm>
            <a:off x="15448676" y="5107781"/>
            <a:ext cx="13168003" cy="31332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sz="3201" dirty="0">
              <a:latin typeface="+mn-lt"/>
            </a:endParaRPr>
          </a:p>
        </p:txBody>
      </p:sp>
      <p:sp>
        <p:nvSpPr>
          <p:cNvPr id="58" name="Text Box 194"/>
          <p:cNvSpPr txBox="1">
            <a:spLocks noChangeArrowheads="1"/>
          </p:cNvSpPr>
          <p:nvPr/>
        </p:nvSpPr>
        <p:spPr bwMode="auto">
          <a:xfrm>
            <a:off x="15404456" y="18747580"/>
            <a:ext cx="13230474" cy="69762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sz="3201" dirty="0">
              <a:latin typeface="Calibri" pitchFamily="34" charset="0"/>
            </a:endParaRPr>
          </a:p>
        </p:txBody>
      </p:sp>
      <p:sp>
        <p:nvSpPr>
          <p:cNvPr id="35" name="Text Box 189"/>
          <p:cNvSpPr txBox="1">
            <a:spLocks noChangeArrowheads="1"/>
          </p:cNvSpPr>
          <p:nvPr/>
        </p:nvSpPr>
        <p:spPr bwMode="auto">
          <a:xfrm>
            <a:off x="2645281" y="11675732"/>
            <a:ext cx="39036119" cy="95102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0000" dirty="0" smtClean="0">
                <a:solidFill>
                  <a:srgbClr val="FF0000"/>
                </a:solidFill>
                <a:latin typeface="Calibri" pitchFamily="34" charset="0"/>
              </a:rPr>
              <a:t>Este pôster trata-se apenas de uma sugestão.</a:t>
            </a:r>
          </a:p>
          <a:p>
            <a:pPr algn="ctr" eaLnBrk="1" hangingPunct="1"/>
            <a:endParaRPr lang="pt-BR" sz="100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pt-BR" sz="10000" dirty="0" smtClean="0">
                <a:solidFill>
                  <a:srgbClr val="FF0000"/>
                </a:solidFill>
                <a:latin typeface="Calibri" pitchFamily="34" charset="0"/>
              </a:rPr>
              <a:t>Não precisa ser seguido e pode ser livremente modificado.</a:t>
            </a:r>
          </a:p>
          <a:p>
            <a:pPr algn="ctr" eaLnBrk="1" hangingPunct="1"/>
            <a:endParaRPr lang="pt-BR" sz="10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pt-BR" sz="10000" dirty="0" err="1" smtClean="0">
                <a:solidFill>
                  <a:srgbClr val="FF0000"/>
                </a:solidFill>
                <a:latin typeface="Calibri" pitchFamily="34" charset="0"/>
              </a:rPr>
              <a:t>Att</a:t>
            </a:r>
            <a:r>
              <a:rPr lang="pt-BR" sz="10000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</a:p>
          <a:p>
            <a:pPr algn="ctr" eaLnBrk="1" hangingPunct="1"/>
            <a:r>
              <a:rPr lang="pt-BR" sz="10000" dirty="0" smtClean="0">
                <a:solidFill>
                  <a:srgbClr val="FF0000"/>
                </a:solidFill>
                <a:latin typeface="Calibri" pitchFamily="34" charset="0"/>
              </a:rPr>
              <a:t>Coordenação do Curso de Ciências Exatas.</a:t>
            </a:r>
            <a:endParaRPr lang="pt-BR" sz="10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3617</TotalTime>
  <Words>73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Adoilson Mamédio</dc:creator>
  <cp:lastModifiedBy>Fernanda Caetano</cp:lastModifiedBy>
  <cp:revision>69</cp:revision>
  <cp:lastPrinted>2017-11-03T00:56:36Z</cp:lastPrinted>
  <dcterms:created xsi:type="dcterms:W3CDTF">2013-02-10T21:14:48Z</dcterms:created>
  <dcterms:modified xsi:type="dcterms:W3CDTF">2019-10-22T12:47:01Z</dcterms:modified>
</cp:coreProperties>
</file>