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83119-D626-4A47-B1D6-5CB284E338FB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D8D76-E14F-475F-9C87-1B491FA46E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723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16D1-567A-4BA4-A9A1-6E8667688D48}" type="datetime1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136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F58A-92E4-4000-BFD7-3154D6B77600}" type="datetime1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97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C03C-DC89-40F3-AAF4-4971C908A805}" type="datetime1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20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4557-C0B0-4B53-97CE-7BBD798C42F5}" type="datetime1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69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009A-31C8-471C-9BDD-8734611362F2}" type="datetime1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99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20F8-84CA-4C07-B4FE-E6F5552099E2}" type="datetime1">
              <a:rPr lang="pt-BR" smtClean="0"/>
              <a:t>22/10/2019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17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C288-2031-4D4E-A78E-D89C031A4F07}" type="datetime1">
              <a:rPr lang="pt-BR" smtClean="0"/>
              <a:t>22/10/2019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50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65DC-6F3C-4271-B5AA-7DC888403436}" type="datetime1">
              <a:rPr lang="pt-BR" smtClean="0"/>
              <a:t>22/10/2019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736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B114-1F68-4A72-93B6-04F63844FCD3}" type="datetime1">
              <a:rPr lang="pt-BR" smtClean="0"/>
              <a:t>22/10/2019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39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84AC-D534-4281-B06D-14F3D28A00AC}" type="datetime1">
              <a:rPr lang="pt-BR" smtClean="0"/>
              <a:t>22/10/2019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05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CC74-58F4-435A-A026-7EEF72E60F66}" type="datetime1">
              <a:rPr lang="pt-BR" smtClean="0"/>
              <a:t>22/10/2019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28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A3AF6-8476-4723-97E8-21B71523C0F0}" type="datetime1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345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Título Original do TCC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6308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Curso: Ciências Exatas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Nome </a:t>
            </a:r>
            <a:r>
              <a:rPr lang="pt-BR" dirty="0" smtClean="0">
                <a:solidFill>
                  <a:schemeClr val="tx1"/>
                </a:solidFill>
              </a:rPr>
              <a:t>do Estudante 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Matrícula 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Nome </a:t>
            </a:r>
            <a:r>
              <a:rPr lang="pt-BR" dirty="0" smtClean="0">
                <a:solidFill>
                  <a:schemeClr val="tx1"/>
                </a:solidFill>
              </a:rPr>
              <a:t>do Orientador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343215" cy="1678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1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382105"/>
            <a:ext cx="2057047" cy="124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76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pt-BR" dirty="0" smtClean="0"/>
              <a:t>Orientações para 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0- Utilize essas lâminas para a sua apresentação</a:t>
            </a:r>
          </a:p>
          <a:p>
            <a:pPr algn="just"/>
            <a:r>
              <a:rPr lang="pt-BR" dirty="0" smtClean="0"/>
              <a:t>1-Extraia do seu pôster virtual as principais informações para sua apresentação;</a:t>
            </a:r>
          </a:p>
          <a:p>
            <a:pPr algn="just"/>
            <a:r>
              <a:rPr lang="pt-BR" dirty="0" smtClean="0"/>
              <a:t>2-Apresente tópicos ao invés de longos textos;</a:t>
            </a:r>
          </a:p>
          <a:p>
            <a:pPr algn="just"/>
            <a:r>
              <a:rPr lang="pt-BR" dirty="0" smtClean="0"/>
              <a:t>3-Use figuras legíveis e com boa resolução;</a:t>
            </a:r>
          </a:p>
          <a:p>
            <a:pPr algn="just"/>
            <a:r>
              <a:rPr lang="pt-BR" dirty="0" smtClean="0"/>
              <a:t>4-Prepare com antecedência seus slides e apresente-os a alguém cronometrando o tempo de apresentação (10 minutos);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2</a:t>
            </a:fld>
            <a:endParaRPr lang="pt-B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3049"/>
            <a:ext cx="890065" cy="689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70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Orientações para 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5-A apresentação será para uma banca de pesquisadores, logo prepare-se para fazer seu melhor;</a:t>
            </a:r>
          </a:p>
          <a:p>
            <a:pPr algn="just"/>
            <a:r>
              <a:rPr lang="pt-BR" dirty="0" smtClean="0"/>
              <a:t>6-Se possível traga a sua apresentação no seu notebook, salva em </a:t>
            </a:r>
            <a:r>
              <a:rPr lang="pt-BR" i="1" dirty="0" err="1" smtClean="0"/>
              <a:t>ppt</a:t>
            </a:r>
            <a:r>
              <a:rPr lang="pt-BR" dirty="0" smtClean="0"/>
              <a:t> e em </a:t>
            </a:r>
            <a:r>
              <a:rPr lang="pt-BR" i="1" dirty="0" err="1" smtClean="0"/>
              <a:t>pdf</a:t>
            </a:r>
            <a:r>
              <a:rPr lang="pt-BR" dirty="0" smtClean="0"/>
              <a:t>. Se necessitar de adaptadores você deve providenciar o seu.</a:t>
            </a:r>
          </a:p>
          <a:p>
            <a:pPr algn="just"/>
            <a:r>
              <a:rPr lang="pt-BR" dirty="0" smtClean="0"/>
              <a:t>Se for usar vídeos ou alguma animação teste-a e salve-a antes, pois a internet pode não funcionar no local da apresentação.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3</a:t>
            </a:fld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932" y="0"/>
            <a:ext cx="1020068" cy="732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4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4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413" y="0"/>
            <a:ext cx="101758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389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145</Words>
  <Application>Microsoft Office PowerPoint</Application>
  <PresentationFormat>Apresentação na tela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Título Original do TCC</vt:lpstr>
      <vt:lpstr>Orientações para Apresentação</vt:lpstr>
      <vt:lpstr>Orientações para Apresentação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Original do TCC</dc:title>
  <dc:creator>ELAINY</dc:creator>
  <cp:lastModifiedBy>Fernanda Caetano</cp:lastModifiedBy>
  <cp:revision>7</cp:revision>
  <dcterms:created xsi:type="dcterms:W3CDTF">2018-10-31T16:29:08Z</dcterms:created>
  <dcterms:modified xsi:type="dcterms:W3CDTF">2019-10-22T12:20:11Z</dcterms:modified>
</cp:coreProperties>
</file>