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688638" cy="7562850"/>
  <p:notesSz cx="6858000" cy="9144000"/>
  <p:defaultTextStyle>
    <a:defPPr>
      <a:defRPr lang="en-US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270" autoAdjust="0"/>
  </p:normalViewPr>
  <p:slideViewPr>
    <p:cSldViewPr snapToGrid="0" snapToObjects="1">
      <p:cViewPr>
        <p:scale>
          <a:sx n="125" d="100"/>
          <a:sy n="125" d="100"/>
        </p:scale>
        <p:origin x="-72" y="-72"/>
      </p:cViewPr>
      <p:guideLst>
        <p:guide orient="horz" pos="2382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48" y="2349386"/>
            <a:ext cx="9085342" cy="1621111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296" y="4285615"/>
            <a:ext cx="7482047" cy="19327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9B26-7364-904B-A96B-B71E65114891}" type="datetimeFigureOut">
              <a:rPr lang="en-US" smtClean="0"/>
              <a:t>10/4/2012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0B3ED-DB6D-5540-9323-964174F4D1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5243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9B26-7364-904B-A96B-B71E65114891}" type="datetimeFigureOut">
              <a:rPr lang="en-US" smtClean="0"/>
              <a:t>10/4/2012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0B3ED-DB6D-5540-9323-964174F4D1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4791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49262" y="302865"/>
            <a:ext cx="2404944" cy="6452932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432" y="302865"/>
            <a:ext cx="7036687" cy="6452932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9B26-7364-904B-A96B-B71E65114891}" type="datetimeFigureOut">
              <a:rPr lang="en-US" smtClean="0"/>
              <a:t>10/4/2012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0B3ED-DB6D-5540-9323-964174F4D1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8068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9B26-7364-904B-A96B-B71E65114891}" type="datetimeFigureOut">
              <a:rPr lang="en-US" smtClean="0"/>
              <a:t>10/4/2012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0B3ED-DB6D-5540-9323-964174F4D1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0106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329" y="4859832"/>
            <a:ext cx="9085342" cy="1502066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329" y="3205459"/>
            <a:ext cx="9085342" cy="165437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4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9B26-7364-904B-A96B-B71E65114891}" type="datetimeFigureOut">
              <a:rPr lang="en-US" smtClean="0"/>
              <a:t>10/4/2012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0B3ED-DB6D-5540-9323-964174F4D1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6966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432" y="1764666"/>
            <a:ext cx="4720815" cy="499113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3391" y="1764666"/>
            <a:ext cx="4720815" cy="499113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9B26-7364-904B-A96B-B71E65114891}" type="datetimeFigureOut">
              <a:rPr lang="en-US" smtClean="0"/>
              <a:t>10/4/2012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0B3ED-DB6D-5540-9323-964174F4D1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7241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692889"/>
            <a:ext cx="4722671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432" y="2398404"/>
            <a:ext cx="4722671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9680" y="1692889"/>
            <a:ext cx="4724526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9680" y="2398404"/>
            <a:ext cx="4724526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9B26-7364-904B-A96B-B71E65114891}" type="datetimeFigureOut">
              <a:rPr lang="en-US" smtClean="0"/>
              <a:t>10/4/2012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0B3ED-DB6D-5540-9323-964174F4D1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1847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9B26-7364-904B-A96B-B71E65114891}" type="datetimeFigureOut">
              <a:rPr lang="en-US" smtClean="0"/>
              <a:t>10/4/2012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0B3ED-DB6D-5540-9323-964174F4D1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3074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9B26-7364-904B-A96B-B71E65114891}" type="datetimeFigureOut">
              <a:rPr lang="en-US" smtClean="0"/>
              <a:t>10/4/2012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0B3ED-DB6D-5540-9323-964174F4D1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2595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3" y="301113"/>
            <a:ext cx="3516488" cy="128148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60" y="301114"/>
            <a:ext cx="5975246" cy="645468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433" y="1582597"/>
            <a:ext cx="3516488" cy="5173200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9B26-7364-904B-A96B-B71E65114891}" type="datetimeFigureOut">
              <a:rPr lang="en-US" smtClean="0"/>
              <a:t>10/4/2012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0B3ED-DB6D-5540-9323-964174F4D1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9611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048" y="5293995"/>
            <a:ext cx="6413183" cy="62498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048" y="675755"/>
            <a:ext cx="6413183" cy="4537710"/>
          </a:xfrm>
        </p:spPr>
        <p:txBody>
          <a:bodyPr/>
          <a:lstStyle>
            <a:lvl1pPr marL="0" indent="0">
              <a:buNone/>
              <a:defRPr sz="3600"/>
            </a:lvl1pPr>
            <a:lvl2pPr marL="521437" indent="0">
              <a:buNone/>
              <a:defRPr sz="3200"/>
            </a:lvl2pPr>
            <a:lvl3pPr marL="1042873" indent="0">
              <a:buNone/>
              <a:defRPr sz="2700"/>
            </a:lvl3pPr>
            <a:lvl4pPr marL="1564310" indent="0">
              <a:buNone/>
              <a:defRPr sz="2300"/>
            </a:lvl4pPr>
            <a:lvl5pPr marL="2085746" indent="0">
              <a:buNone/>
              <a:defRPr sz="2300"/>
            </a:lvl5pPr>
            <a:lvl6pPr marL="2607183" indent="0">
              <a:buNone/>
              <a:defRPr sz="2300"/>
            </a:lvl6pPr>
            <a:lvl7pPr marL="3128620" indent="0">
              <a:buNone/>
              <a:defRPr sz="2300"/>
            </a:lvl7pPr>
            <a:lvl8pPr marL="3650056" indent="0">
              <a:buNone/>
              <a:defRPr sz="2300"/>
            </a:lvl8pPr>
            <a:lvl9pPr marL="4171493" indent="0">
              <a:buNone/>
              <a:defRPr sz="23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048" y="5918981"/>
            <a:ext cx="6413183" cy="887584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9B26-7364-904B-A96B-B71E65114891}" type="datetimeFigureOut">
              <a:rPr lang="en-US" smtClean="0"/>
              <a:t>10/4/2012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0B3ED-DB6D-5540-9323-964174F4D1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0633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764666"/>
            <a:ext cx="9619774" cy="4991131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432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39B26-7364-904B-A96B-B71E65114891}" type="datetimeFigureOut">
              <a:rPr lang="en-US" smtClean="0"/>
              <a:t>10/4/2012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1952" y="7009642"/>
            <a:ext cx="3384735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0190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0B3ED-DB6D-5540-9323-964174F4D1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7944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143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 agenda acadamic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121" y="21606"/>
            <a:ext cx="3579406" cy="2465106"/>
          </a:xfrm>
          <a:prstGeom prst="rect">
            <a:avLst/>
          </a:prstGeom>
        </p:spPr>
      </p:pic>
      <p:pic>
        <p:nvPicPr>
          <p:cNvPr id="7" name="Picture 6" descr="logo UFF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156" y="3402918"/>
            <a:ext cx="2031375" cy="1682196"/>
          </a:xfrm>
          <a:prstGeom prst="rect">
            <a:avLst/>
          </a:prstGeom>
        </p:spPr>
      </p:pic>
      <p:pic>
        <p:nvPicPr>
          <p:cNvPr id="17" name="Picture 16" descr="logo EAU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161" b="25024"/>
          <a:stretch/>
        </p:blipFill>
        <p:spPr>
          <a:xfrm>
            <a:off x="3556437" y="6284335"/>
            <a:ext cx="3556437" cy="1151201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1" y="-77220"/>
            <a:ext cx="3575764" cy="7918215"/>
          </a:xfrm>
          <a:prstGeom prst="rect">
            <a:avLst/>
          </a:prstGeom>
        </p:spPr>
        <p:txBody>
          <a:bodyPr wrap="square" lIns="104287" tIns="52144" rIns="104287" bIns="52144">
            <a:spAutoFit/>
          </a:bodyPr>
          <a:lstStyle/>
          <a:p>
            <a:r>
              <a:rPr lang="pt-BR" sz="1800" b="1" dirty="0"/>
              <a:t>Atividades e coordenadores:</a:t>
            </a:r>
            <a:endParaRPr lang="x-none" sz="1000" dirty="0"/>
          </a:p>
          <a:p>
            <a:endParaRPr lang="pt-BR" sz="1000" b="1" dirty="0" smtClean="0"/>
          </a:p>
          <a:p>
            <a:r>
              <a:rPr lang="pt-BR" sz="1000" b="1" dirty="0" smtClean="0"/>
              <a:t>ABERTURA </a:t>
            </a:r>
            <a:r>
              <a:rPr lang="pt-BR" sz="1000" dirty="0" smtClean="0"/>
              <a:t>|</a:t>
            </a:r>
            <a:r>
              <a:rPr lang="pt-BR" sz="1000" b="1" dirty="0" smtClean="0"/>
              <a:t> </a:t>
            </a:r>
            <a:r>
              <a:rPr lang="pt-BR" sz="1000" dirty="0" smtClean="0"/>
              <a:t>Diretor </a:t>
            </a:r>
            <a:r>
              <a:rPr lang="pt-BR" sz="1000" dirty="0" err="1"/>
              <a:t>Werther</a:t>
            </a:r>
            <a:r>
              <a:rPr lang="pt-BR" sz="1000" dirty="0"/>
              <a:t> </a:t>
            </a:r>
            <a:r>
              <a:rPr lang="pt-BR" sz="1000" dirty="0" err="1"/>
              <a:t>Holzer</a:t>
            </a:r>
            <a:r>
              <a:rPr lang="pt-BR" sz="1000" dirty="0"/>
              <a:t> [EAU]</a:t>
            </a:r>
          </a:p>
          <a:p>
            <a:r>
              <a:rPr lang="pt-BR" sz="1000" b="1" dirty="0" smtClean="0"/>
              <a:t>ARQUITETURA </a:t>
            </a:r>
            <a:r>
              <a:rPr lang="pt-BR" sz="1000" b="1" dirty="0"/>
              <a:t>PORTUGUESA</a:t>
            </a:r>
            <a:endParaRPr lang="en-US" sz="1000" dirty="0"/>
          </a:p>
          <a:p>
            <a:r>
              <a:rPr lang="pt-BR" sz="1000" dirty="0" smtClean="0"/>
              <a:t>Profa. </a:t>
            </a:r>
            <a:r>
              <a:rPr lang="pt-BR" sz="1000" dirty="0"/>
              <a:t>Tânia Ramos [</a:t>
            </a:r>
            <a:r>
              <a:rPr lang="pt-BR" sz="1000" dirty="0" err="1"/>
              <a:t>Univ.Técnica</a:t>
            </a:r>
            <a:r>
              <a:rPr lang="pt-BR" sz="1000" dirty="0"/>
              <a:t> de Lisboa]</a:t>
            </a:r>
          </a:p>
          <a:p>
            <a:r>
              <a:rPr lang="pt-BR" sz="1000" b="1" dirty="0"/>
              <a:t>MALOCA UFF</a:t>
            </a:r>
            <a:endParaRPr lang="en-US" sz="1000" dirty="0"/>
          </a:p>
          <a:p>
            <a:r>
              <a:rPr lang="pt-BR" sz="1000" dirty="0"/>
              <a:t>Profa. Dinah Guimaraes</a:t>
            </a:r>
            <a:endParaRPr lang="en-US" sz="1000" dirty="0"/>
          </a:p>
          <a:p>
            <a:r>
              <a:rPr lang="pt-BR" sz="1000" b="1" dirty="0"/>
              <a:t>PRESERVAÇÃO DO PATRIMÔNIO</a:t>
            </a:r>
            <a:endParaRPr lang="en-US" sz="1000" dirty="0"/>
          </a:p>
          <a:p>
            <a:r>
              <a:rPr lang="pt-BR" sz="1000" dirty="0" smtClean="0"/>
              <a:t>Profs. </a:t>
            </a:r>
            <a:r>
              <a:rPr lang="pt-BR" sz="1000" dirty="0"/>
              <a:t>Sergio Bahia e Andreia Sampaio</a:t>
            </a:r>
            <a:endParaRPr lang="en-US" sz="1000" dirty="0"/>
          </a:p>
          <a:p>
            <a:r>
              <a:rPr lang="pt-BR" sz="1000" b="1" dirty="0"/>
              <a:t>OFICINA ESPAÇO DE CONVIVÊNCIA </a:t>
            </a:r>
          </a:p>
          <a:p>
            <a:r>
              <a:rPr lang="pt-BR" sz="1000" dirty="0" smtClean="0"/>
              <a:t>Prof. </a:t>
            </a:r>
            <a:r>
              <a:rPr lang="pt-BR" sz="1000" dirty="0"/>
              <a:t>Guilherme Figueiredo</a:t>
            </a:r>
            <a:endParaRPr lang="en-US" sz="1000" dirty="0"/>
          </a:p>
          <a:p>
            <a:r>
              <a:rPr lang="pt-BR" sz="1000" b="1" dirty="0"/>
              <a:t>ECO-SENSIBILIZAÇÃO</a:t>
            </a:r>
            <a:endParaRPr lang="en-US" sz="1000" dirty="0"/>
          </a:p>
          <a:p>
            <a:r>
              <a:rPr lang="pt-BR" sz="1000" dirty="0" smtClean="0"/>
              <a:t>Prof. </a:t>
            </a:r>
            <a:r>
              <a:rPr lang="pt-BR" sz="1000" dirty="0"/>
              <a:t>Pierre </a:t>
            </a:r>
            <a:r>
              <a:rPr lang="pt-BR" sz="1000" dirty="0" err="1"/>
              <a:t>Capret</a:t>
            </a:r>
            <a:r>
              <a:rPr lang="pt-BR" sz="1000" dirty="0"/>
              <a:t> </a:t>
            </a:r>
            <a:endParaRPr lang="x-none" sz="1000" dirty="0"/>
          </a:p>
          <a:p>
            <a:r>
              <a:rPr lang="pt-BR" sz="1000" b="1" dirty="0"/>
              <a:t>INSERÇÃO DO ARQUITETO NO MERCADO INFORMAL</a:t>
            </a:r>
            <a:endParaRPr lang="en-US" sz="1000" dirty="0"/>
          </a:p>
          <a:p>
            <a:r>
              <a:rPr lang="pt-BR" sz="1000" dirty="0" smtClean="0"/>
              <a:t>Profs. </a:t>
            </a:r>
            <a:r>
              <a:rPr lang="pt-BR" sz="1000" dirty="0"/>
              <a:t>Gerônimo Leitão e Ulisses </a:t>
            </a:r>
            <a:r>
              <a:rPr lang="pt-BR" sz="1000" dirty="0" err="1"/>
              <a:t>Magoula</a:t>
            </a:r>
            <a:endParaRPr lang="en-US" sz="1000" dirty="0"/>
          </a:p>
          <a:p>
            <a:r>
              <a:rPr lang="pt-BR" sz="1000" b="1" dirty="0"/>
              <a:t>OFICINA DE SALVAGUARDA DE EDIFICAÇÕES</a:t>
            </a:r>
            <a:endParaRPr lang="en-US" sz="1000" dirty="0"/>
          </a:p>
          <a:p>
            <a:r>
              <a:rPr lang="pt-BR" sz="1000" b="1" dirty="0" smtClean="0"/>
              <a:t>Áreas Histórico-cultural no Porto </a:t>
            </a:r>
            <a:r>
              <a:rPr lang="pt-BR" sz="1000" b="1" dirty="0"/>
              <a:t>d</a:t>
            </a:r>
            <a:r>
              <a:rPr lang="pt-BR" sz="1000" b="1" dirty="0" smtClean="0"/>
              <a:t>o Rio De Janeiro</a:t>
            </a:r>
            <a:endParaRPr lang="en-US" sz="1000" b="1" dirty="0" smtClean="0"/>
          </a:p>
          <a:p>
            <a:r>
              <a:rPr lang="pt-BR" sz="1000" dirty="0" smtClean="0"/>
              <a:t>Profa. </a:t>
            </a:r>
            <a:r>
              <a:rPr lang="pt-BR" sz="1000" dirty="0"/>
              <a:t>Clarissa Moreira</a:t>
            </a:r>
            <a:r>
              <a:rPr lang="en-US" sz="1000" dirty="0"/>
              <a:t> </a:t>
            </a:r>
          </a:p>
          <a:p>
            <a:r>
              <a:rPr lang="pt-BR" sz="1000" b="1" dirty="0"/>
              <a:t>UMA TARDE COM A PAISAGEM</a:t>
            </a:r>
            <a:endParaRPr lang="en-US" sz="1000" dirty="0"/>
          </a:p>
          <a:p>
            <a:r>
              <a:rPr lang="pt-BR" sz="1000" dirty="0" smtClean="0"/>
              <a:t>Prof. </a:t>
            </a:r>
            <a:r>
              <a:rPr lang="pt-BR" sz="1000" dirty="0"/>
              <a:t>Jorge Batista</a:t>
            </a:r>
          </a:p>
          <a:p>
            <a:r>
              <a:rPr lang="pt-BR" sz="1000" b="1" dirty="0"/>
              <a:t>PAISAGEM E ARQUITETURA VERNACULAR </a:t>
            </a:r>
          </a:p>
          <a:p>
            <a:r>
              <a:rPr lang="pt-BR" sz="1000" b="1" dirty="0"/>
              <a:t>no Chile e Argentina </a:t>
            </a:r>
            <a:r>
              <a:rPr lang="pt-BR" sz="1000" dirty="0"/>
              <a:t>| </a:t>
            </a:r>
            <a:r>
              <a:rPr lang="pt-BR" sz="1000" dirty="0" smtClean="0"/>
              <a:t>Prof. </a:t>
            </a:r>
            <a:r>
              <a:rPr lang="pt-BR" sz="1000" dirty="0" err="1"/>
              <a:t>Werther</a:t>
            </a:r>
            <a:r>
              <a:rPr lang="pt-BR" sz="1000" dirty="0"/>
              <a:t> </a:t>
            </a:r>
            <a:r>
              <a:rPr lang="pt-BR" sz="1000" dirty="0" err="1"/>
              <a:t>Holzer</a:t>
            </a:r>
            <a:endParaRPr lang="pt-BR" sz="1000" dirty="0"/>
          </a:p>
          <a:p>
            <a:r>
              <a:rPr lang="pt-BR" sz="1000" b="1" dirty="0"/>
              <a:t>MINI-CURSO / RTQ</a:t>
            </a:r>
            <a:endParaRPr lang="en-US" sz="1000" dirty="0"/>
          </a:p>
          <a:p>
            <a:r>
              <a:rPr lang="pt-BR" sz="1000" dirty="0" smtClean="0"/>
              <a:t>Profa. </a:t>
            </a:r>
            <a:r>
              <a:rPr lang="pt-BR" sz="1000" dirty="0"/>
              <a:t>Louise Land</a:t>
            </a:r>
            <a:endParaRPr lang="en-US" sz="1000" dirty="0"/>
          </a:p>
          <a:p>
            <a:r>
              <a:rPr lang="pt-BR" sz="1000" b="1" dirty="0"/>
              <a:t>POLÍTICAS HABITACIONAIS NOS EUA</a:t>
            </a:r>
            <a:endParaRPr lang="en-US" sz="1000" dirty="0"/>
          </a:p>
          <a:p>
            <a:r>
              <a:rPr lang="pt-BR" sz="1000" dirty="0" smtClean="0"/>
              <a:t>Prof. </a:t>
            </a:r>
            <a:r>
              <a:rPr lang="pt-BR" sz="1000" dirty="0"/>
              <a:t>Christopher </a:t>
            </a:r>
            <a:r>
              <a:rPr lang="pt-BR" sz="1000" dirty="0" err="1"/>
              <a:t>Gaffney</a:t>
            </a:r>
            <a:endParaRPr lang="en-US" sz="1000" dirty="0"/>
          </a:p>
          <a:p>
            <a:r>
              <a:rPr lang="pt-BR" sz="1000" b="1" dirty="0"/>
              <a:t>ACESSIBILIDADE + CAFÉ NO ESCURO</a:t>
            </a:r>
          </a:p>
          <a:p>
            <a:r>
              <a:rPr lang="pt-BR" sz="1000" dirty="0" smtClean="0"/>
              <a:t>Profa. </a:t>
            </a:r>
            <a:r>
              <a:rPr lang="pt-BR" sz="1000" dirty="0"/>
              <a:t>Clarissa Moreira [EAU], Susana Alicia Planas [</a:t>
            </a:r>
            <a:r>
              <a:rPr lang="pt-BR" sz="1000" dirty="0" err="1"/>
              <a:t>I.Física</a:t>
            </a:r>
            <a:r>
              <a:rPr lang="pt-BR" sz="1000" dirty="0"/>
              <a:t>] e Acad</a:t>
            </a:r>
            <a:r>
              <a:rPr lang="pt-BR" sz="1000" dirty="0" smtClean="0"/>
              <a:t>. </a:t>
            </a:r>
            <a:r>
              <a:rPr lang="pt-BR" sz="1000" dirty="0" err="1"/>
              <a:t>Rayssa</a:t>
            </a:r>
            <a:r>
              <a:rPr lang="pt-BR" sz="1000" dirty="0"/>
              <a:t> </a:t>
            </a:r>
            <a:r>
              <a:rPr lang="pt-BR" sz="1000" dirty="0" err="1"/>
              <a:t>Araujo</a:t>
            </a:r>
            <a:r>
              <a:rPr lang="pt-BR" sz="1000" dirty="0"/>
              <a:t> </a:t>
            </a:r>
          </a:p>
          <a:p>
            <a:r>
              <a:rPr lang="pt-BR" sz="1000" b="1" dirty="0"/>
              <a:t>CINEMA PARADISO</a:t>
            </a:r>
            <a:endParaRPr lang="en-US" sz="1000" dirty="0"/>
          </a:p>
          <a:p>
            <a:r>
              <a:rPr lang="pt-BR" sz="1000" b="1" dirty="0"/>
              <a:t>Projeção e Debate</a:t>
            </a:r>
            <a:r>
              <a:rPr lang="en-US" sz="1000" b="1" dirty="0"/>
              <a:t> </a:t>
            </a:r>
            <a:r>
              <a:rPr lang="en-US" sz="1000" dirty="0"/>
              <a:t>| </a:t>
            </a:r>
            <a:r>
              <a:rPr lang="pt-BR" sz="1000" dirty="0" err="1"/>
              <a:t>Profa</a:t>
            </a:r>
            <a:r>
              <a:rPr lang="pt-BR" sz="1000" dirty="0"/>
              <a:t> Sonia Ferraz</a:t>
            </a:r>
            <a:r>
              <a:rPr lang="en-US" sz="1000" dirty="0"/>
              <a:t> </a:t>
            </a:r>
            <a:endParaRPr lang="pt-BR" sz="1000" dirty="0"/>
          </a:p>
          <a:p>
            <a:r>
              <a:rPr lang="pt-BR" sz="1000" b="1" dirty="0"/>
              <a:t>OFICINA FOTO: CÂMARA FURO</a:t>
            </a:r>
            <a:endParaRPr lang="en-US" sz="1000" dirty="0"/>
          </a:p>
          <a:p>
            <a:r>
              <a:rPr lang="pt-BR" sz="1000" dirty="0"/>
              <a:t>Acad. Felipe </a:t>
            </a:r>
            <a:r>
              <a:rPr lang="pt-BR" sz="1000" dirty="0" err="1"/>
              <a:t>Nin</a:t>
            </a:r>
            <a:r>
              <a:rPr lang="pt-BR" sz="1000" dirty="0"/>
              <a:t> e </a:t>
            </a:r>
            <a:r>
              <a:rPr lang="pt-BR" sz="1000" dirty="0" err="1"/>
              <a:t>Rhenan</a:t>
            </a:r>
            <a:r>
              <a:rPr lang="pt-BR" sz="1000" dirty="0"/>
              <a:t> Amaral</a:t>
            </a:r>
            <a:endParaRPr lang="en-US" sz="1000" dirty="0"/>
          </a:p>
          <a:p>
            <a:r>
              <a:rPr lang="pt-BR" sz="1000" b="1" dirty="0"/>
              <a:t>ORG. e GESTÃO de OBRAS</a:t>
            </a:r>
            <a:endParaRPr lang="en-US" sz="1000" dirty="0"/>
          </a:p>
          <a:p>
            <a:r>
              <a:rPr lang="pt-BR" sz="1000" dirty="0" smtClean="0"/>
              <a:t>Prof. </a:t>
            </a:r>
            <a:r>
              <a:rPr lang="pt-BR" sz="1000" dirty="0"/>
              <a:t>Ivan Xavier</a:t>
            </a:r>
            <a:r>
              <a:rPr lang="en-US" sz="1000" dirty="0"/>
              <a:t> </a:t>
            </a:r>
          </a:p>
          <a:p>
            <a:r>
              <a:rPr lang="pt-BR" sz="1000" b="1" dirty="0"/>
              <a:t>ROTAS URBANAS</a:t>
            </a:r>
            <a:endParaRPr lang="en-US" sz="1000" dirty="0"/>
          </a:p>
          <a:p>
            <a:r>
              <a:rPr lang="pt-BR" sz="1000" dirty="0"/>
              <a:t>Acad. João Paulo </a:t>
            </a:r>
            <a:r>
              <a:rPr lang="pt-BR" sz="1000" dirty="0" err="1"/>
              <a:t>Valerio</a:t>
            </a:r>
            <a:endParaRPr lang="en-US" sz="1000" dirty="0"/>
          </a:p>
          <a:p>
            <a:r>
              <a:rPr lang="pt-BR" sz="1000" b="1" dirty="0"/>
              <a:t>INTEGRAÇÃO CAMPUS</a:t>
            </a:r>
            <a:r>
              <a:rPr lang="en-US" sz="1000" dirty="0"/>
              <a:t> </a:t>
            </a:r>
            <a:r>
              <a:rPr lang="pt-BR" sz="1000" b="1" dirty="0"/>
              <a:t>UNIVERSITÁRIO </a:t>
            </a:r>
            <a:r>
              <a:rPr lang="pt-BR" sz="1000" b="1" dirty="0" err="1"/>
              <a:t>X</a:t>
            </a:r>
            <a:r>
              <a:rPr lang="pt-BR" sz="1000" b="1" dirty="0"/>
              <a:t> CIDADE</a:t>
            </a:r>
            <a:endParaRPr lang="en-US" sz="1000" dirty="0"/>
          </a:p>
          <a:p>
            <a:r>
              <a:rPr lang="pt-BR" sz="1000" dirty="0" err="1"/>
              <a:t>Profs</a:t>
            </a:r>
            <a:r>
              <a:rPr lang="pt-BR" sz="1000" dirty="0"/>
              <a:t> Cristina </a:t>
            </a:r>
            <a:r>
              <a:rPr lang="pt-BR" sz="1000" dirty="0" err="1" smtClean="0"/>
              <a:t>Nacif</a:t>
            </a:r>
            <a:r>
              <a:rPr lang="pt-BR" sz="1000" dirty="0" smtClean="0"/>
              <a:t> [EAU] </a:t>
            </a:r>
            <a:r>
              <a:rPr lang="pt-BR" sz="1000" dirty="0"/>
              <a:t>e Klaus </a:t>
            </a:r>
            <a:r>
              <a:rPr lang="pt-BR" sz="1000" dirty="0" smtClean="0"/>
              <a:t>Chaves [UFJF]</a:t>
            </a:r>
            <a:endParaRPr lang="en-US" sz="1000" dirty="0"/>
          </a:p>
          <a:p>
            <a:r>
              <a:rPr lang="pt-BR" sz="1000" b="1" dirty="0" smtClean="0"/>
              <a:t>EXPOSIÇÃO</a:t>
            </a:r>
            <a:r>
              <a:rPr lang="en-US" sz="1000" dirty="0" smtClean="0"/>
              <a:t> </a:t>
            </a:r>
            <a:r>
              <a:rPr lang="pt-BR" sz="1000" b="1" dirty="0" smtClean="0"/>
              <a:t>ARQUITETURA </a:t>
            </a:r>
            <a:r>
              <a:rPr lang="pt-BR" sz="1000" b="1" dirty="0"/>
              <a:t>E MUSEOGRAFIA</a:t>
            </a:r>
            <a:r>
              <a:rPr lang="en-US" sz="1000" dirty="0"/>
              <a:t> </a:t>
            </a:r>
            <a:r>
              <a:rPr lang="pt-BR" sz="1000" b="1" dirty="0"/>
              <a:t>- MUSEU DA MARÉ</a:t>
            </a:r>
            <a:endParaRPr lang="en-US" sz="1000" dirty="0"/>
          </a:p>
          <a:p>
            <a:r>
              <a:rPr lang="pt-BR" sz="1000" dirty="0"/>
              <a:t>Acad. Breno de </a:t>
            </a:r>
            <a:r>
              <a:rPr lang="pt-BR" sz="1000" dirty="0" smtClean="0"/>
              <a:t>Aquino</a:t>
            </a:r>
            <a:r>
              <a:rPr lang="pt-BR" sz="1000" dirty="0"/>
              <a:t> </a:t>
            </a:r>
            <a:r>
              <a:rPr lang="pt-BR" sz="1000" dirty="0" smtClean="0"/>
              <a:t>[EAU] e Marquito </a:t>
            </a:r>
            <a:r>
              <a:rPr lang="pt-BR" sz="1000" dirty="0"/>
              <a:t>Fonseca</a:t>
            </a:r>
            <a:endParaRPr lang="en-US" sz="1000" dirty="0"/>
          </a:p>
          <a:p>
            <a:r>
              <a:rPr lang="pt-BR" sz="1000" b="1" dirty="0"/>
              <a:t>LUZ NA CENA</a:t>
            </a:r>
            <a:endParaRPr lang="en-US" sz="1000" dirty="0"/>
          </a:p>
          <a:p>
            <a:r>
              <a:rPr lang="pt-BR" sz="1000" dirty="0"/>
              <a:t>Prof</a:t>
            </a:r>
            <a:r>
              <a:rPr lang="pt-BR" sz="1000" dirty="0" smtClean="0"/>
              <a:t>. Mauricio </a:t>
            </a:r>
            <a:r>
              <a:rPr lang="pt-BR" sz="1000" dirty="0"/>
              <a:t>Campbell</a:t>
            </a:r>
          </a:p>
          <a:p>
            <a:r>
              <a:rPr lang="pt-BR" sz="1000" b="1" dirty="0"/>
              <a:t>PÉ NA PORTA</a:t>
            </a:r>
            <a:endParaRPr lang="en-US" sz="1000" dirty="0"/>
          </a:p>
          <a:p>
            <a:r>
              <a:rPr lang="pt-BR" sz="1000" dirty="0" smtClean="0"/>
              <a:t>Prof. </a:t>
            </a:r>
            <a:r>
              <a:rPr lang="pt-BR" sz="1000" dirty="0"/>
              <a:t>Mauricio Campbell</a:t>
            </a:r>
            <a:endParaRPr lang="en-US" sz="1000" dirty="0"/>
          </a:p>
          <a:p>
            <a:r>
              <a:rPr lang="pt-BR" sz="1000" b="1" dirty="0"/>
              <a:t>LANÇAMENTO de LIVROS</a:t>
            </a:r>
            <a:endParaRPr lang="en-US" sz="1000" dirty="0"/>
          </a:p>
          <a:p>
            <a:pPr>
              <a:spcAft>
                <a:spcPts val="684"/>
              </a:spcAft>
            </a:pPr>
            <a:r>
              <a:rPr lang="pt-BR" sz="1000" dirty="0" smtClean="0"/>
              <a:t>Profs. </a:t>
            </a:r>
            <a:r>
              <a:rPr lang="pt-BR" sz="1000" dirty="0"/>
              <a:t>Vinicius Netto e Maria de Lourdes Costa</a:t>
            </a:r>
            <a:endParaRPr lang="pt-BR" sz="1200" dirty="0"/>
          </a:p>
          <a:p>
            <a:r>
              <a:rPr lang="pt-BR" sz="1200" dirty="0"/>
              <a:t>Coordenação geral: </a:t>
            </a:r>
            <a:r>
              <a:rPr lang="pt-BR" sz="1200" dirty="0" smtClean="0"/>
              <a:t>Profa. </a:t>
            </a:r>
            <a:r>
              <a:rPr lang="pt-BR" sz="1200" dirty="0"/>
              <a:t>Maria </a:t>
            </a:r>
            <a:r>
              <a:rPr lang="pt-BR" sz="1200" dirty="0" err="1"/>
              <a:t>Lais</a:t>
            </a:r>
            <a:r>
              <a:rPr lang="pt-BR" sz="1200" dirty="0"/>
              <a:t> Pereira</a:t>
            </a:r>
            <a:endParaRPr lang="x-none" sz="1000" dirty="0"/>
          </a:p>
        </p:txBody>
      </p:sp>
      <p:pic>
        <p:nvPicPr>
          <p:cNvPr id="13" name="Picture 12" descr="BANNER ARQ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9715" y="1954672"/>
            <a:ext cx="3549596" cy="2226552"/>
          </a:xfrm>
          <a:prstGeom prst="rect">
            <a:avLst/>
          </a:prstGeom>
        </p:spPr>
      </p:pic>
      <p:pic>
        <p:nvPicPr>
          <p:cNvPr id="15" name="Picture 14" descr="logo EAU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161" b="25024"/>
          <a:stretch/>
        </p:blipFill>
        <p:spPr>
          <a:xfrm>
            <a:off x="7119715" y="0"/>
            <a:ext cx="3556437" cy="1151201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7137523" y="6689887"/>
            <a:ext cx="3556436" cy="782415"/>
          </a:xfrm>
          <a:prstGeom prst="rect">
            <a:avLst/>
          </a:prstGeom>
          <a:noFill/>
        </p:spPr>
        <p:txBody>
          <a:bodyPr wrap="square" lIns="104287" tIns="52144" rIns="104287" bIns="52144" rtlCol="0">
            <a:spAutoFit/>
          </a:bodyPr>
          <a:lstStyle/>
          <a:p>
            <a:pPr algn="ctr"/>
            <a:r>
              <a:rPr lang="pt-BR" sz="2300" b="1" dirty="0"/>
              <a:t>Programação de Atividades</a:t>
            </a:r>
          </a:p>
          <a:p>
            <a:pPr algn="ctr"/>
            <a:endParaRPr lang="pt-BR" dirty="0"/>
          </a:p>
        </p:txBody>
      </p:sp>
      <p:sp>
        <p:nvSpPr>
          <p:cNvPr id="23" name="Rectangle 22"/>
          <p:cNvSpPr/>
          <p:nvPr/>
        </p:nvSpPr>
        <p:spPr>
          <a:xfrm>
            <a:off x="7148489" y="4679118"/>
            <a:ext cx="3545471" cy="1674967"/>
          </a:xfrm>
          <a:prstGeom prst="rect">
            <a:avLst/>
          </a:prstGeom>
        </p:spPr>
        <p:txBody>
          <a:bodyPr wrap="square" lIns="104287" tIns="52144" rIns="104287" bIns="52144">
            <a:spAutoFit/>
          </a:bodyPr>
          <a:lstStyle/>
          <a:p>
            <a:pPr algn="ctr"/>
            <a:r>
              <a:rPr lang="pt-BR" dirty="0"/>
              <a:t>PATRIMÔNIO CONSTRUÍDO: PRESERVAÇÃO, PAISAGEM E ESPAÇO </a:t>
            </a:r>
            <a:r>
              <a:rPr lang="pt-BR" dirty="0" smtClean="0"/>
              <a:t>UNIVERSITÁRIO</a:t>
            </a:r>
          </a:p>
          <a:p>
            <a:pPr algn="ctr"/>
            <a:endParaRPr lang="pt-BR" dirty="0">
              <a:effectLst/>
            </a:endParaRPr>
          </a:p>
          <a:p>
            <a:pPr algn="ctr"/>
            <a:r>
              <a:rPr lang="pt-BR" sz="1800" dirty="0"/>
              <a:t>16-22 de Outubro 2012</a:t>
            </a:r>
            <a:r>
              <a:rPr lang="en-US" sz="1800" dirty="0"/>
              <a:t> </a:t>
            </a:r>
            <a:endParaRPr lang="pt-BR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11024716" y="635023"/>
            <a:ext cx="18466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112874" y="-23942"/>
            <a:ext cx="6841" cy="7608397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556437" y="-23942"/>
            <a:ext cx="19328" cy="7586792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12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266</Words>
  <Application>Microsoft Office PowerPoint</Application>
  <PresentationFormat>Personalizar</PresentationFormat>
  <Paragraphs>51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Office Theme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Vinicius Netto</dc:creator>
  <cp:lastModifiedBy>Lais</cp:lastModifiedBy>
  <cp:revision>13</cp:revision>
  <dcterms:created xsi:type="dcterms:W3CDTF">2012-10-01T01:29:39Z</dcterms:created>
  <dcterms:modified xsi:type="dcterms:W3CDTF">2012-10-04T20:05:07Z</dcterms:modified>
</cp:coreProperties>
</file>