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5" d="100"/>
          <a:sy n="85" d="100"/>
        </p:scale>
        <p:origin x="-912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75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577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186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553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731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967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96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407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875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415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009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4A9-199C-489E-9CD2-1531C8514AA8}" type="datetimeFigureOut">
              <a:rPr lang="pt-BR" smtClean="0"/>
              <a:pPr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F4E2-AFA3-4A38-99B4-83D302442D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18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Roberta Paulina </a:t>
            </a:r>
            <a:r>
              <a:rPr lang="pt-BR" b="1" dirty="0" err="1" smtClean="0"/>
              <a:t>Tertolino</a:t>
            </a:r>
            <a:r>
              <a:rPr lang="pt-BR" b="1" dirty="0" smtClean="0"/>
              <a:t> da Silva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344770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Matheus Pereira Mendes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243994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Thaiane</a:t>
            </a:r>
            <a:r>
              <a:rPr lang="pt-BR" b="1" dirty="0" smtClean="0"/>
              <a:t> Cardoso Rodrigues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238154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Mariana Alves </a:t>
            </a:r>
            <a:r>
              <a:rPr lang="pt-BR" b="1" dirty="0" err="1" smtClean="0"/>
              <a:t>Zancaneli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315203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Eduarda </a:t>
            </a:r>
            <a:r>
              <a:rPr lang="pt-BR" b="1" dirty="0" err="1" smtClean="0"/>
              <a:t>Botti</a:t>
            </a:r>
            <a:r>
              <a:rPr lang="pt-BR" b="1" dirty="0" smtClean="0"/>
              <a:t> Beraldo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219497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Paloma Almeida Romanos Ferreira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219497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Marco </a:t>
            </a:r>
            <a:r>
              <a:rPr lang="pt-BR" b="1" dirty="0" smtClean="0"/>
              <a:t>Aurélio </a:t>
            </a:r>
            <a:r>
              <a:rPr lang="pt-BR" b="1" dirty="0" smtClean="0"/>
              <a:t>Müller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397651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Ashiley</a:t>
            </a:r>
            <a:r>
              <a:rPr lang="pt-BR" b="1" dirty="0" smtClean="0"/>
              <a:t> Adelaide Rosa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2932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Thaísa</a:t>
            </a:r>
            <a:r>
              <a:rPr lang="pt-BR" b="1" dirty="0" smtClean="0"/>
              <a:t> Barboza de Souza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139080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Caio Freitas Cunha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247071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Rafael Henriques Campos Dias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128874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Ludmilla</a:t>
            </a:r>
            <a:r>
              <a:rPr lang="pt-BR" b="1" dirty="0" smtClean="0"/>
              <a:t> </a:t>
            </a:r>
            <a:r>
              <a:rPr lang="pt-BR" b="1" dirty="0" smtClean="0"/>
              <a:t>Araújo </a:t>
            </a:r>
            <a:r>
              <a:rPr lang="pt-BR" b="1" dirty="0" smtClean="0"/>
              <a:t>Barbosa de Castro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413159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Clarissa Dias </a:t>
            </a:r>
            <a:r>
              <a:rPr lang="pt-BR" b="1" dirty="0" smtClean="0"/>
              <a:t>de Souza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166170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rtificad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00756" y="2996952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Juliana Nazareth de Lana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4568" y="3645024"/>
            <a:ext cx="861940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dirty="0"/>
              <a:t>Por ter participado </a:t>
            </a:r>
            <a:r>
              <a:rPr lang="pt-BR" sz="1500" dirty="0" smtClean="0"/>
              <a:t>do evento “Vida Acadêmica“ ministrado pela </a:t>
            </a:r>
            <a:r>
              <a:rPr lang="pt-BR" sz="1500" dirty="0" err="1" smtClean="0"/>
              <a:t>Profa</a:t>
            </a:r>
            <a:r>
              <a:rPr lang="pt-BR" sz="1500" dirty="0" smtClean="0"/>
              <a:t>. Dra. Sabrina Andrade Barbosa, na </a:t>
            </a:r>
            <a:r>
              <a:rPr lang="pt-BR" sz="1500" dirty="0"/>
              <a:t>Faculdade de Engenharia da UFJF, no dia </a:t>
            </a:r>
            <a:r>
              <a:rPr lang="pt-BR" sz="1500" dirty="0" smtClean="0"/>
              <a:t>22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2018,</a:t>
            </a:r>
            <a:r>
              <a:rPr lang="pt-BR" sz="1600" dirty="0" smtClean="0"/>
              <a:t> </a:t>
            </a:r>
            <a:r>
              <a:rPr lang="pt-BR" sz="1500" dirty="0"/>
              <a:t>totalizando 2 horas de atividade</a:t>
            </a:r>
            <a:r>
              <a:rPr lang="pt-BR" sz="1500" dirty="0" smtClean="0"/>
              <a:t>.</a:t>
            </a:r>
            <a:endParaRPr lang="pt-BR" sz="1500" dirty="0"/>
          </a:p>
          <a:p>
            <a:pPr algn="ctr">
              <a:lnSpc>
                <a:spcPct val="150000"/>
              </a:lnSpc>
            </a:pPr>
            <a:r>
              <a:rPr lang="pt-BR" sz="15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pt-BR" sz="1500" dirty="0"/>
              <a:t>Juiz de Fora, </a:t>
            </a:r>
            <a:r>
              <a:rPr lang="pt-BR" sz="1500" dirty="0" smtClean="0"/>
              <a:t>23 </a:t>
            </a:r>
            <a:r>
              <a:rPr lang="pt-BR" sz="1500" dirty="0"/>
              <a:t>de </a:t>
            </a:r>
            <a:r>
              <a:rPr lang="pt-BR" sz="1500" dirty="0" smtClean="0"/>
              <a:t>março </a:t>
            </a:r>
            <a:r>
              <a:rPr lang="pt-BR" sz="1500" dirty="0"/>
              <a:t>de </a:t>
            </a:r>
            <a:r>
              <a:rPr lang="pt-BR" sz="1500" dirty="0" smtClean="0"/>
              <a:t>2018.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xmlns="" val="1114192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611</Words>
  <Application>Microsoft Office PowerPoint</Application>
  <PresentationFormat>Papel A4 (210 x 297 mm)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Convidado</dc:creator>
  <cp:lastModifiedBy>ufjf</cp:lastModifiedBy>
  <cp:revision>15</cp:revision>
  <dcterms:created xsi:type="dcterms:W3CDTF">2018-01-03T11:43:50Z</dcterms:created>
  <dcterms:modified xsi:type="dcterms:W3CDTF">2018-08-24T15:31:36Z</dcterms:modified>
</cp:coreProperties>
</file>